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Lst>
  <p:notesMasterIdLst>
    <p:notesMasterId r:id="rId27"/>
  </p:notesMasterIdLst>
  <p:sldIdLst>
    <p:sldId id="308" r:id="rId3"/>
    <p:sldId id="256" r:id="rId4"/>
    <p:sldId id="257" r:id="rId5"/>
    <p:sldId id="297" r:id="rId6"/>
    <p:sldId id="312" r:id="rId7"/>
    <p:sldId id="301" r:id="rId8"/>
    <p:sldId id="298" r:id="rId9"/>
    <p:sldId id="293" r:id="rId10"/>
    <p:sldId id="258" r:id="rId11"/>
    <p:sldId id="309" r:id="rId12"/>
    <p:sldId id="261" r:id="rId13"/>
    <p:sldId id="279" r:id="rId14"/>
    <p:sldId id="294" r:id="rId15"/>
    <p:sldId id="302" r:id="rId16"/>
    <p:sldId id="304" r:id="rId17"/>
    <p:sldId id="296" r:id="rId18"/>
    <p:sldId id="303" r:id="rId19"/>
    <p:sldId id="295" r:id="rId20"/>
    <p:sldId id="313" r:id="rId21"/>
    <p:sldId id="284" r:id="rId22"/>
    <p:sldId id="314" r:id="rId23"/>
    <p:sldId id="315" r:id="rId24"/>
    <p:sldId id="288" r:id="rId25"/>
    <p:sldId id="275" r:id="rId26"/>
  </p:sldIdLst>
  <p:sldSz cx="9144000" cy="5143500" type="screen16x9"/>
  <p:notesSz cx="6858000" cy="9144000"/>
  <p:embeddedFontLst>
    <p:embeddedFont>
      <p:font typeface="Bebas Neue" panose="020B0606020202050201" pitchFamily="34" charset="0"/>
      <p:regular r:id="rId28"/>
    </p:embeddedFont>
    <p:embeddedFont>
      <p:font typeface="Josefin Slab SemiBold" pitchFamily="2"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Raleway" pitchFamily="2" charset="0"/>
      <p:regular r:id="rId41"/>
      <p:bold r:id="rId42"/>
      <p:italic r:id="rId43"/>
      <p:boldItalic r:id="rId44"/>
    </p:embeddedFont>
    <p:embeddedFont>
      <p:font typeface="Source Sans Pro" panose="020B0503030403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95" autoAdjust="0"/>
  </p:normalViewPr>
  <p:slideViewPr>
    <p:cSldViewPr snapToGrid="0">
      <p:cViewPr varScale="1">
        <p:scale>
          <a:sx n="199" d="100"/>
          <a:sy n="199" d="100"/>
        </p:scale>
        <p:origin x="684" y="1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0a4957f93d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0a4957f93d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6234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0a4957f93d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0a4957f93d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495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992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84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6926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802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086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185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684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83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0a4957f93d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0a4957f93d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They can lookup 8x8 pixel art</a:t>
            </a:r>
            <a:endParaRPr dirty="0"/>
          </a:p>
        </p:txBody>
      </p:sp>
    </p:spTree>
    <p:extLst>
      <p:ext uri="{BB962C8B-B14F-4D97-AF65-F5344CB8AC3E}">
        <p14:creationId xmlns:p14="http://schemas.microsoft.com/office/powerpoint/2010/main" val="3021826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They can lookup 8x8 pixel art</a:t>
            </a:r>
            <a:endParaRPr dirty="0"/>
          </a:p>
        </p:txBody>
      </p:sp>
    </p:spTree>
    <p:extLst>
      <p:ext uri="{BB962C8B-B14F-4D97-AF65-F5344CB8AC3E}">
        <p14:creationId xmlns:p14="http://schemas.microsoft.com/office/powerpoint/2010/main" val="4286296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They can lookup 8x8 pixel art</a:t>
            </a:r>
            <a:endParaRPr dirty="0"/>
          </a:p>
        </p:txBody>
      </p:sp>
    </p:spTree>
    <p:extLst>
      <p:ext uri="{BB962C8B-B14F-4D97-AF65-F5344CB8AC3E}">
        <p14:creationId xmlns:p14="http://schemas.microsoft.com/office/powerpoint/2010/main" val="210594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a4957f93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a4957f93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115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a4957f93d_0_2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a4957f93d_0_2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0a4957f93d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0a4957f93d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0d76053d45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0d76053d45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0d76053d45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0d76053d45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04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d76053d45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d76053d45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0a4957f93d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0a4957f93d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511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0a4957f93d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0a4957f93d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337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0a4957f93d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0a4957f93d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rendan Layout" type="title">
  <p:cSld name="TITLE">
    <p:spTree>
      <p:nvGrpSpPr>
        <p:cNvPr id="1" name="Shape 9"/>
        <p:cNvGrpSpPr/>
        <p:nvPr/>
      </p:nvGrpSpPr>
      <p:grpSpPr>
        <a:xfrm>
          <a:off x="0" y="0"/>
          <a:ext cx="0" cy="0"/>
          <a:chOff x="0" y="0"/>
          <a:chExt cx="0" cy="0"/>
        </a:xfrm>
      </p:grpSpPr>
      <p:sp>
        <p:nvSpPr>
          <p:cNvPr id="10" name="Google Shape;10;p2"/>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 name="Google Shape;12;p2"/>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a:spcBef>
                <a:spcPts val="0"/>
              </a:spcBef>
              <a:spcAft>
                <a:spcPts val="0"/>
              </a:spcAft>
              <a:buNone/>
              <a:defRPr sz="4800">
                <a:solidFill>
                  <a:srgbClr val="FFFFFF"/>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a:endParaRPr/>
          </a:p>
        </p:txBody>
      </p:sp>
      <p:sp>
        <p:nvSpPr>
          <p:cNvPr id="13" name="Google Shape;13;p2"/>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28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grpSp>
        <p:nvGrpSpPr>
          <p:cNvPr id="57" name="Google Shape;57;p14"/>
          <p:cNvGrpSpPr/>
          <p:nvPr/>
        </p:nvGrpSpPr>
        <p:grpSpPr>
          <a:xfrm>
            <a:off x="419709" y="2145759"/>
            <a:ext cx="289868" cy="852000"/>
            <a:chOff x="456616" y="2161476"/>
            <a:chExt cx="289868" cy="852000"/>
          </a:xfrm>
        </p:grpSpPr>
        <p:sp>
          <p:nvSpPr>
            <p:cNvPr id="58" name="Google Shape;58;p14"/>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14"/>
          <p:cNvGrpSpPr/>
          <p:nvPr/>
        </p:nvGrpSpPr>
        <p:grpSpPr>
          <a:xfrm>
            <a:off x="6514438" y="4556641"/>
            <a:ext cx="2808779" cy="1148975"/>
            <a:chOff x="6525475" y="148600"/>
            <a:chExt cx="2808779" cy="1148975"/>
          </a:xfrm>
        </p:grpSpPr>
        <p:sp>
          <p:nvSpPr>
            <p:cNvPr id="64" name="Google Shape;64;p1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14"/>
          <p:cNvGrpSpPr/>
          <p:nvPr/>
        </p:nvGrpSpPr>
        <p:grpSpPr>
          <a:xfrm>
            <a:off x="2758638" y="4173929"/>
            <a:ext cx="3178775" cy="1439250"/>
            <a:chOff x="2608550" y="4236013"/>
            <a:chExt cx="3178775" cy="1439250"/>
          </a:xfrm>
        </p:grpSpPr>
        <p:grpSp>
          <p:nvGrpSpPr>
            <p:cNvPr id="67" name="Google Shape;67;p14"/>
            <p:cNvGrpSpPr/>
            <p:nvPr/>
          </p:nvGrpSpPr>
          <p:grpSpPr>
            <a:xfrm rot="10800000" flipH="1">
              <a:off x="2608550" y="4596963"/>
              <a:ext cx="1368260" cy="1078296"/>
              <a:chOff x="4231725" y="-443721"/>
              <a:chExt cx="1368260" cy="1078296"/>
            </a:xfrm>
          </p:grpSpPr>
          <p:sp>
            <p:nvSpPr>
              <p:cNvPr id="68" name="Google Shape;68;p14"/>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14"/>
            <p:cNvGrpSpPr/>
            <p:nvPr/>
          </p:nvGrpSpPr>
          <p:grpSpPr>
            <a:xfrm rot="10800000" flipH="1">
              <a:off x="3550450" y="4236013"/>
              <a:ext cx="1129225" cy="1439250"/>
              <a:chOff x="5173625" y="-443725"/>
              <a:chExt cx="1129225" cy="1439250"/>
            </a:xfrm>
          </p:grpSpPr>
          <p:sp>
            <p:nvSpPr>
              <p:cNvPr id="71" name="Google Shape;71;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14"/>
            <p:cNvGrpSpPr/>
            <p:nvPr/>
          </p:nvGrpSpPr>
          <p:grpSpPr>
            <a:xfrm rot="10800000">
              <a:off x="4867050" y="4596963"/>
              <a:ext cx="920275" cy="1078300"/>
              <a:chOff x="4679675" y="-443725"/>
              <a:chExt cx="920275" cy="1078300"/>
            </a:xfrm>
          </p:grpSpPr>
          <p:sp>
            <p:nvSpPr>
              <p:cNvPr id="74" name="Google Shape;7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14"/>
            <p:cNvGrpSpPr/>
            <p:nvPr/>
          </p:nvGrpSpPr>
          <p:grpSpPr>
            <a:xfrm rot="10800000">
              <a:off x="4164150" y="4236013"/>
              <a:ext cx="1129225" cy="1439250"/>
              <a:chOff x="5173625" y="-443725"/>
              <a:chExt cx="1129225" cy="1439250"/>
            </a:xfrm>
          </p:grpSpPr>
          <p:sp>
            <p:nvSpPr>
              <p:cNvPr id="77" name="Google Shape;7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 name="Google Shape;79;p14"/>
          <p:cNvGrpSpPr/>
          <p:nvPr/>
        </p:nvGrpSpPr>
        <p:grpSpPr>
          <a:xfrm rot="10800000" flipH="1">
            <a:off x="7154325" y="3924763"/>
            <a:ext cx="474200" cy="1505350"/>
            <a:chOff x="3995775" y="-443725"/>
            <a:chExt cx="474200" cy="1505350"/>
          </a:xfrm>
        </p:grpSpPr>
        <p:sp>
          <p:nvSpPr>
            <p:cNvPr id="80" name="Google Shape;80;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4"/>
          <p:cNvGrpSpPr/>
          <p:nvPr/>
        </p:nvGrpSpPr>
        <p:grpSpPr>
          <a:xfrm>
            <a:off x="6612948" y="5750"/>
            <a:ext cx="1195349" cy="1078296"/>
            <a:chOff x="4404625" y="-443721"/>
            <a:chExt cx="1195349" cy="1078296"/>
          </a:xfrm>
        </p:grpSpPr>
        <p:sp>
          <p:nvSpPr>
            <p:cNvPr id="83" name="Google Shape;83;p1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4"/>
          <p:cNvGrpSpPr/>
          <p:nvPr/>
        </p:nvGrpSpPr>
        <p:grpSpPr>
          <a:xfrm>
            <a:off x="7429151" y="-104276"/>
            <a:ext cx="1129225" cy="1439250"/>
            <a:chOff x="5173625" y="-443725"/>
            <a:chExt cx="1129225" cy="1439250"/>
          </a:xfrm>
        </p:grpSpPr>
        <p:sp>
          <p:nvSpPr>
            <p:cNvPr id="86" name="Google Shape;86;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14"/>
          <p:cNvGrpSpPr/>
          <p:nvPr/>
        </p:nvGrpSpPr>
        <p:grpSpPr>
          <a:xfrm>
            <a:off x="3121150" y="-475160"/>
            <a:ext cx="482550" cy="1505350"/>
            <a:chOff x="3121150" y="-443725"/>
            <a:chExt cx="482550" cy="1505350"/>
          </a:xfrm>
        </p:grpSpPr>
        <p:sp>
          <p:nvSpPr>
            <p:cNvPr id="89" name="Google Shape;89;p1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14"/>
          <p:cNvGrpSpPr/>
          <p:nvPr/>
        </p:nvGrpSpPr>
        <p:grpSpPr>
          <a:xfrm>
            <a:off x="1990425" y="-467301"/>
            <a:ext cx="929375" cy="1078300"/>
            <a:chOff x="1990425" y="-443725"/>
            <a:chExt cx="929375" cy="1078300"/>
          </a:xfrm>
        </p:grpSpPr>
        <p:sp>
          <p:nvSpPr>
            <p:cNvPr id="92" name="Google Shape;92;p1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4"/>
          <p:cNvGrpSpPr/>
          <p:nvPr/>
        </p:nvGrpSpPr>
        <p:grpSpPr>
          <a:xfrm>
            <a:off x="1287525" y="-467301"/>
            <a:ext cx="1138350" cy="1439250"/>
            <a:chOff x="1287525" y="-443725"/>
            <a:chExt cx="1138350" cy="1439250"/>
          </a:xfrm>
        </p:grpSpPr>
        <p:sp>
          <p:nvSpPr>
            <p:cNvPr id="95" name="Google Shape;95;p1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14"/>
          <p:cNvGrpSpPr/>
          <p:nvPr/>
        </p:nvGrpSpPr>
        <p:grpSpPr>
          <a:xfrm>
            <a:off x="-241900" y="488800"/>
            <a:ext cx="1375425" cy="572805"/>
            <a:chOff x="-241900" y="154825"/>
            <a:chExt cx="1375425" cy="572805"/>
          </a:xfrm>
        </p:grpSpPr>
        <p:sp>
          <p:nvSpPr>
            <p:cNvPr id="98" name="Google Shape;98;p14"/>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14"/>
          <p:cNvGrpSpPr/>
          <p:nvPr/>
        </p:nvGrpSpPr>
        <p:grpSpPr>
          <a:xfrm>
            <a:off x="3995775" y="-475160"/>
            <a:ext cx="474200" cy="1505350"/>
            <a:chOff x="3995775" y="-443725"/>
            <a:chExt cx="474200" cy="1505350"/>
          </a:xfrm>
        </p:grpSpPr>
        <p:sp>
          <p:nvSpPr>
            <p:cNvPr id="101" name="Google Shape;101;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4"/>
          <p:cNvGrpSpPr/>
          <p:nvPr/>
        </p:nvGrpSpPr>
        <p:grpSpPr>
          <a:xfrm>
            <a:off x="4679675" y="-467301"/>
            <a:ext cx="920275" cy="1078300"/>
            <a:chOff x="4679675" y="-443725"/>
            <a:chExt cx="920275" cy="1078300"/>
          </a:xfrm>
        </p:grpSpPr>
        <p:sp>
          <p:nvSpPr>
            <p:cNvPr id="104" name="Google Shape;10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4"/>
          <p:cNvGrpSpPr/>
          <p:nvPr/>
        </p:nvGrpSpPr>
        <p:grpSpPr>
          <a:xfrm>
            <a:off x="5173625" y="-467301"/>
            <a:ext cx="1129225" cy="1439250"/>
            <a:chOff x="5173625" y="-443725"/>
            <a:chExt cx="1129225" cy="1439250"/>
          </a:xfrm>
        </p:grpSpPr>
        <p:sp>
          <p:nvSpPr>
            <p:cNvPr id="107" name="Google Shape;10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4"/>
          <p:cNvGrpSpPr/>
          <p:nvPr/>
        </p:nvGrpSpPr>
        <p:grpSpPr>
          <a:xfrm rot="-5400000">
            <a:off x="7480661" y="4711608"/>
            <a:ext cx="2014791" cy="719731"/>
            <a:chOff x="-85249" y="4203623"/>
            <a:chExt cx="2014791" cy="719731"/>
          </a:xfrm>
        </p:grpSpPr>
        <p:grpSp>
          <p:nvGrpSpPr>
            <p:cNvPr id="110" name="Google Shape;110;p14"/>
            <p:cNvGrpSpPr/>
            <p:nvPr/>
          </p:nvGrpSpPr>
          <p:grpSpPr>
            <a:xfrm>
              <a:off x="-85249" y="4203623"/>
              <a:ext cx="2014791" cy="469195"/>
              <a:chOff x="-35118" y="4163517"/>
              <a:chExt cx="2014791" cy="469195"/>
            </a:xfrm>
          </p:grpSpPr>
          <p:sp>
            <p:nvSpPr>
              <p:cNvPr id="111" name="Google Shape;111;p14"/>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14"/>
            <p:cNvGrpSpPr/>
            <p:nvPr/>
          </p:nvGrpSpPr>
          <p:grpSpPr>
            <a:xfrm>
              <a:off x="-85249" y="4454155"/>
              <a:ext cx="2014791" cy="469199"/>
              <a:chOff x="-35118" y="4345992"/>
              <a:chExt cx="2014791" cy="469199"/>
            </a:xfrm>
          </p:grpSpPr>
          <p:sp>
            <p:nvSpPr>
              <p:cNvPr id="114" name="Google Shape;114;p1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 name="Google Shape;116;p14"/>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b="1">
                <a:latin typeface="Montserrat"/>
                <a:ea typeface="Montserrat"/>
                <a:cs typeface="Montserrat"/>
                <a:sym typeface="Montserrat"/>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7" name="Google Shape;117;p14"/>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700">
                <a:latin typeface="Source Sans Pro"/>
                <a:ea typeface="Source Sans Pro"/>
                <a:cs typeface="Source Sans Pro"/>
                <a:sym typeface="Source Sans Pr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0" name="Google Shape;120;p15"/>
          <p:cNvSpPr txBox="1">
            <a:spLocks noGrp="1"/>
          </p:cNvSpPr>
          <p:nvPr>
            <p:ph type="title" idx="2" hasCustomPrompt="1"/>
          </p:nvPr>
        </p:nvSpPr>
        <p:spPr>
          <a:xfrm>
            <a:off x="3995121" y="1227576"/>
            <a:ext cx="1157400" cy="11574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15"/>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2" name="Google Shape;122;p15"/>
          <p:cNvGrpSpPr/>
          <p:nvPr/>
        </p:nvGrpSpPr>
        <p:grpSpPr>
          <a:xfrm flipH="1">
            <a:off x="7153751" y="4056822"/>
            <a:ext cx="2074949" cy="962378"/>
            <a:chOff x="-85249" y="3960975"/>
            <a:chExt cx="2074949" cy="962378"/>
          </a:xfrm>
        </p:grpSpPr>
        <p:grpSp>
          <p:nvGrpSpPr>
            <p:cNvPr id="123" name="Google Shape;123;p15"/>
            <p:cNvGrpSpPr/>
            <p:nvPr/>
          </p:nvGrpSpPr>
          <p:grpSpPr>
            <a:xfrm>
              <a:off x="-44137" y="3960975"/>
              <a:ext cx="2033837" cy="459179"/>
              <a:chOff x="-101291" y="3971002"/>
              <a:chExt cx="2033837" cy="459179"/>
            </a:xfrm>
          </p:grpSpPr>
          <p:sp>
            <p:nvSpPr>
              <p:cNvPr id="124" name="Google Shape;124;p15"/>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15"/>
            <p:cNvGrpSpPr/>
            <p:nvPr/>
          </p:nvGrpSpPr>
          <p:grpSpPr>
            <a:xfrm>
              <a:off x="-85249" y="4203623"/>
              <a:ext cx="2014791" cy="469195"/>
              <a:chOff x="-35118" y="4163517"/>
              <a:chExt cx="2014791" cy="469195"/>
            </a:xfrm>
          </p:grpSpPr>
          <p:sp>
            <p:nvSpPr>
              <p:cNvPr id="127" name="Google Shape;127;p15"/>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5"/>
            <p:cNvGrpSpPr/>
            <p:nvPr/>
          </p:nvGrpSpPr>
          <p:grpSpPr>
            <a:xfrm>
              <a:off x="-85249" y="4454155"/>
              <a:ext cx="2014791" cy="469199"/>
              <a:chOff x="-35118" y="4345992"/>
              <a:chExt cx="2014791" cy="469199"/>
            </a:xfrm>
          </p:grpSpPr>
          <p:sp>
            <p:nvSpPr>
              <p:cNvPr id="130" name="Google Shape;130;p15"/>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 name="Google Shape;132;p15"/>
          <p:cNvGrpSpPr/>
          <p:nvPr/>
        </p:nvGrpSpPr>
        <p:grpSpPr>
          <a:xfrm flipH="1">
            <a:off x="323625" y="3807546"/>
            <a:ext cx="1138350" cy="1418750"/>
            <a:chOff x="1287525" y="3801250"/>
            <a:chExt cx="1138350" cy="1418750"/>
          </a:xfrm>
        </p:grpSpPr>
        <p:sp>
          <p:nvSpPr>
            <p:cNvPr id="133" name="Google Shape;133;p15"/>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15"/>
          <p:cNvGrpSpPr/>
          <p:nvPr/>
        </p:nvGrpSpPr>
        <p:grpSpPr>
          <a:xfrm flipH="1">
            <a:off x="210775" y="4159825"/>
            <a:ext cx="929375" cy="1057800"/>
            <a:chOff x="8076400" y="4159825"/>
            <a:chExt cx="929375" cy="1057800"/>
          </a:xfrm>
        </p:grpSpPr>
        <p:sp>
          <p:nvSpPr>
            <p:cNvPr id="136" name="Google Shape;136;p15"/>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5"/>
          <p:cNvGrpSpPr/>
          <p:nvPr/>
        </p:nvGrpSpPr>
        <p:grpSpPr>
          <a:xfrm>
            <a:off x="6993948" y="5750"/>
            <a:ext cx="1195349" cy="1078296"/>
            <a:chOff x="4404625" y="-443721"/>
            <a:chExt cx="1195349" cy="1078296"/>
          </a:xfrm>
        </p:grpSpPr>
        <p:sp>
          <p:nvSpPr>
            <p:cNvPr id="139" name="Google Shape;139;p1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5"/>
          <p:cNvGrpSpPr/>
          <p:nvPr/>
        </p:nvGrpSpPr>
        <p:grpSpPr>
          <a:xfrm>
            <a:off x="7810151" y="-104276"/>
            <a:ext cx="1129225" cy="1439250"/>
            <a:chOff x="5173625" y="-443725"/>
            <a:chExt cx="1129225" cy="1439250"/>
          </a:xfrm>
        </p:grpSpPr>
        <p:sp>
          <p:nvSpPr>
            <p:cNvPr id="142" name="Google Shape;142;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5"/>
          <p:cNvGrpSpPr/>
          <p:nvPr/>
        </p:nvGrpSpPr>
        <p:grpSpPr>
          <a:xfrm rot="10800000" flipH="1">
            <a:off x="-784112" y="147249"/>
            <a:ext cx="1138350" cy="1418750"/>
            <a:chOff x="-784112" y="3818928"/>
            <a:chExt cx="1138350" cy="1418750"/>
          </a:xfrm>
        </p:grpSpPr>
        <p:sp>
          <p:nvSpPr>
            <p:cNvPr id="145" name="Google Shape;145;p15"/>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15"/>
          <p:cNvGrpSpPr/>
          <p:nvPr/>
        </p:nvGrpSpPr>
        <p:grpSpPr>
          <a:xfrm rot="10800000" flipH="1">
            <a:off x="-370081" y="-96211"/>
            <a:ext cx="1138350" cy="1418750"/>
            <a:chOff x="-784112" y="3818928"/>
            <a:chExt cx="1138350" cy="1418750"/>
          </a:xfrm>
        </p:grpSpPr>
        <p:sp>
          <p:nvSpPr>
            <p:cNvPr id="148" name="Google Shape;148;p15"/>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5"/>
          <p:cNvGrpSpPr/>
          <p:nvPr/>
        </p:nvGrpSpPr>
        <p:grpSpPr>
          <a:xfrm rot="10800000" flipH="1">
            <a:off x="70117" y="-395120"/>
            <a:ext cx="1138350" cy="1418750"/>
            <a:chOff x="-784112" y="3818928"/>
            <a:chExt cx="1138350" cy="1418750"/>
          </a:xfrm>
        </p:grpSpPr>
        <p:sp>
          <p:nvSpPr>
            <p:cNvPr id="151" name="Google Shape;151;p15"/>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55" name="Google Shape;155;p16"/>
          <p:cNvSpPr txBox="1">
            <a:spLocks noGrp="1"/>
          </p:cNvSpPr>
          <p:nvPr>
            <p:ph type="body" idx="1"/>
          </p:nvPr>
        </p:nvSpPr>
        <p:spPr>
          <a:xfrm>
            <a:off x="720000" y="1187400"/>
            <a:ext cx="77040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1600"/>
              </a:spcBef>
              <a:spcAft>
                <a:spcPts val="0"/>
              </a:spcAft>
              <a:buSzPts val="1400"/>
              <a:buFont typeface="Raleway"/>
              <a:buChar char="○"/>
              <a:defRPr/>
            </a:lvl2pPr>
            <a:lvl3pPr marL="1371600" lvl="2" indent="-317500" rtl="0">
              <a:lnSpc>
                <a:spcPct val="100000"/>
              </a:lnSpc>
              <a:spcBef>
                <a:spcPts val="1600"/>
              </a:spcBef>
              <a:spcAft>
                <a:spcPts val="0"/>
              </a:spcAft>
              <a:buSzPts val="1400"/>
              <a:buFont typeface="Raleway"/>
              <a:buChar char="■"/>
              <a:defRPr/>
            </a:lvl3pPr>
            <a:lvl4pPr marL="1828800" lvl="3" indent="-317500" rtl="0">
              <a:lnSpc>
                <a:spcPct val="100000"/>
              </a:lnSpc>
              <a:spcBef>
                <a:spcPts val="1600"/>
              </a:spcBef>
              <a:spcAft>
                <a:spcPts val="0"/>
              </a:spcAft>
              <a:buSzPts val="1400"/>
              <a:buFont typeface="Raleway"/>
              <a:buChar char="●"/>
              <a:defRPr/>
            </a:lvl4pPr>
            <a:lvl5pPr marL="2286000" lvl="4" indent="-317500" rtl="0">
              <a:lnSpc>
                <a:spcPct val="100000"/>
              </a:lnSpc>
              <a:spcBef>
                <a:spcPts val="1600"/>
              </a:spcBef>
              <a:spcAft>
                <a:spcPts val="0"/>
              </a:spcAft>
              <a:buSzPts val="1400"/>
              <a:buFont typeface="Raleway"/>
              <a:buChar char="○"/>
              <a:defRPr/>
            </a:lvl5pPr>
            <a:lvl6pPr marL="2743200" lvl="5" indent="-317500" rtl="0">
              <a:lnSpc>
                <a:spcPct val="100000"/>
              </a:lnSpc>
              <a:spcBef>
                <a:spcPts val="1600"/>
              </a:spcBef>
              <a:spcAft>
                <a:spcPts val="0"/>
              </a:spcAft>
              <a:buSzPts val="1400"/>
              <a:buFont typeface="Raleway"/>
              <a:buChar char="■"/>
              <a:defRPr/>
            </a:lvl6pPr>
            <a:lvl7pPr marL="3200400" lvl="6" indent="-317500" rtl="0">
              <a:lnSpc>
                <a:spcPct val="100000"/>
              </a:lnSpc>
              <a:spcBef>
                <a:spcPts val="1600"/>
              </a:spcBef>
              <a:spcAft>
                <a:spcPts val="0"/>
              </a:spcAft>
              <a:buSzPts val="1400"/>
              <a:buFont typeface="Raleway"/>
              <a:buChar char="●"/>
              <a:defRPr/>
            </a:lvl7pPr>
            <a:lvl8pPr marL="3657600" lvl="7" indent="-317500" rtl="0">
              <a:lnSpc>
                <a:spcPct val="100000"/>
              </a:lnSpc>
              <a:spcBef>
                <a:spcPts val="1600"/>
              </a:spcBef>
              <a:spcAft>
                <a:spcPts val="0"/>
              </a:spcAft>
              <a:buSzPts val="1400"/>
              <a:buFont typeface="Raleway"/>
              <a:buChar char="○"/>
              <a:defRPr/>
            </a:lvl8pPr>
            <a:lvl9pPr marL="4114800" lvl="8" indent="-317500" rtl="0">
              <a:lnSpc>
                <a:spcPct val="100000"/>
              </a:lnSpc>
              <a:spcBef>
                <a:spcPts val="1600"/>
              </a:spcBef>
              <a:spcAft>
                <a:spcPts val="1600"/>
              </a:spcAft>
              <a:buSzPts val="1400"/>
              <a:buFont typeface="Raleway"/>
              <a:buChar char="■"/>
              <a:defRPr/>
            </a:lvl9pPr>
          </a:lstStyle>
          <a:p>
            <a:endParaRPr/>
          </a:p>
        </p:txBody>
      </p:sp>
      <p:sp>
        <p:nvSpPr>
          <p:cNvPr id="156" name="Google Shape;156;p16"/>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434343"/>
                </a:solidFill>
                <a:latin typeface="Josefin Slab SemiBold"/>
                <a:ea typeface="Josefin Slab SemiBold"/>
                <a:cs typeface="Josefin Slab SemiBold"/>
                <a:sym typeface="Josefin Slab SemiBold"/>
              </a:defRPr>
            </a:lvl1pPr>
            <a:lvl2pPr lvl="1" rtl="0">
              <a:buNone/>
              <a:defRPr>
                <a:solidFill>
                  <a:srgbClr val="434343"/>
                </a:solidFill>
                <a:latin typeface="Josefin Slab SemiBold"/>
                <a:ea typeface="Josefin Slab SemiBold"/>
                <a:cs typeface="Josefin Slab SemiBold"/>
                <a:sym typeface="Josefin Slab SemiBold"/>
              </a:defRPr>
            </a:lvl2pPr>
            <a:lvl3pPr lvl="2" rtl="0">
              <a:buNone/>
              <a:defRPr>
                <a:solidFill>
                  <a:srgbClr val="434343"/>
                </a:solidFill>
                <a:latin typeface="Josefin Slab SemiBold"/>
                <a:ea typeface="Josefin Slab SemiBold"/>
                <a:cs typeface="Josefin Slab SemiBold"/>
                <a:sym typeface="Josefin Slab SemiBold"/>
              </a:defRPr>
            </a:lvl3pPr>
            <a:lvl4pPr lvl="3" rtl="0">
              <a:buNone/>
              <a:defRPr>
                <a:solidFill>
                  <a:srgbClr val="434343"/>
                </a:solidFill>
                <a:latin typeface="Josefin Slab SemiBold"/>
                <a:ea typeface="Josefin Slab SemiBold"/>
                <a:cs typeface="Josefin Slab SemiBold"/>
                <a:sym typeface="Josefin Slab SemiBold"/>
              </a:defRPr>
            </a:lvl4pPr>
            <a:lvl5pPr lvl="4" rtl="0">
              <a:buNone/>
              <a:defRPr>
                <a:solidFill>
                  <a:srgbClr val="434343"/>
                </a:solidFill>
                <a:latin typeface="Josefin Slab SemiBold"/>
                <a:ea typeface="Josefin Slab SemiBold"/>
                <a:cs typeface="Josefin Slab SemiBold"/>
                <a:sym typeface="Josefin Slab SemiBold"/>
              </a:defRPr>
            </a:lvl5pPr>
            <a:lvl6pPr lvl="5" rtl="0">
              <a:buNone/>
              <a:defRPr>
                <a:solidFill>
                  <a:srgbClr val="434343"/>
                </a:solidFill>
                <a:latin typeface="Josefin Slab SemiBold"/>
                <a:ea typeface="Josefin Slab SemiBold"/>
                <a:cs typeface="Josefin Slab SemiBold"/>
                <a:sym typeface="Josefin Slab SemiBold"/>
              </a:defRPr>
            </a:lvl6pPr>
            <a:lvl7pPr lvl="6" rtl="0">
              <a:buNone/>
              <a:defRPr>
                <a:solidFill>
                  <a:srgbClr val="434343"/>
                </a:solidFill>
                <a:latin typeface="Josefin Slab SemiBold"/>
                <a:ea typeface="Josefin Slab SemiBold"/>
                <a:cs typeface="Josefin Slab SemiBold"/>
                <a:sym typeface="Josefin Slab SemiBold"/>
              </a:defRPr>
            </a:lvl7pPr>
            <a:lvl8pPr lvl="7" rtl="0">
              <a:buNone/>
              <a:defRPr>
                <a:solidFill>
                  <a:srgbClr val="434343"/>
                </a:solidFill>
                <a:latin typeface="Josefin Slab SemiBold"/>
                <a:ea typeface="Josefin Slab SemiBold"/>
                <a:cs typeface="Josefin Slab SemiBold"/>
                <a:sym typeface="Josefin Slab SemiBold"/>
              </a:defRPr>
            </a:lvl8pPr>
            <a:lvl9pPr lvl="8" rtl="0">
              <a:buNone/>
              <a:defRPr>
                <a:solidFill>
                  <a:srgbClr val="434343"/>
                </a:solidFill>
                <a:latin typeface="Josefin Slab SemiBold"/>
                <a:ea typeface="Josefin Slab SemiBold"/>
                <a:cs typeface="Josefin Slab SemiBold"/>
                <a:sym typeface="Josefin Slab SemiBold"/>
              </a:defRPr>
            </a:lvl9pPr>
          </a:lstStyle>
          <a:p>
            <a:pPr marL="0" lvl="0" indent="0" algn="l" rtl="0">
              <a:spcBef>
                <a:spcPts val="0"/>
              </a:spcBef>
              <a:spcAft>
                <a:spcPts val="0"/>
              </a:spcAft>
              <a:buNone/>
            </a:pPr>
            <a:fld id="{00000000-1234-1234-1234-123412341234}" type="slidenum">
              <a:rPr lang="en"/>
              <a:t>‹#›</a:t>
            </a:fld>
            <a:endParaRPr/>
          </a:p>
        </p:txBody>
      </p:sp>
      <p:grpSp>
        <p:nvGrpSpPr>
          <p:cNvPr id="157" name="Google Shape;157;p16"/>
          <p:cNvGrpSpPr/>
          <p:nvPr/>
        </p:nvGrpSpPr>
        <p:grpSpPr>
          <a:xfrm>
            <a:off x="7754575" y="3807546"/>
            <a:ext cx="1138350" cy="1418750"/>
            <a:chOff x="1287525" y="3801250"/>
            <a:chExt cx="1138350" cy="1418750"/>
          </a:xfrm>
        </p:grpSpPr>
        <p:sp>
          <p:nvSpPr>
            <p:cNvPr id="158" name="Google Shape;158;p16"/>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6"/>
          <p:cNvGrpSpPr/>
          <p:nvPr/>
        </p:nvGrpSpPr>
        <p:grpSpPr>
          <a:xfrm>
            <a:off x="7619075" y="-472615"/>
            <a:ext cx="1623175" cy="1439250"/>
            <a:chOff x="7619075" y="-179925"/>
            <a:chExt cx="1623175" cy="1439250"/>
          </a:xfrm>
        </p:grpSpPr>
        <p:grpSp>
          <p:nvGrpSpPr>
            <p:cNvPr id="161" name="Google Shape;161;p16"/>
            <p:cNvGrpSpPr/>
            <p:nvPr/>
          </p:nvGrpSpPr>
          <p:grpSpPr>
            <a:xfrm>
              <a:off x="7619075" y="-179925"/>
              <a:ext cx="920275" cy="1078300"/>
              <a:chOff x="4679675" y="-443725"/>
              <a:chExt cx="920275" cy="1078300"/>
            </a:xfrm>
          </p:grpSpPr>
          <p:sp>
            <p:nvSpPr>
              <p:cNvPr id="162" name="Google Shape;162;p16"/>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6"/>
            <p:cNvGrpSpPr/>
            <p:nvPr/>
          </p:nvGrpSpPr>
          <p:grpSpPr>
            <a:xfrm>
              <a:off x="8113025" y="-179925"/>
              <a:ext cx="1129225" cy="1439250"/>
              <a:chOff x="5173625" y="-443725"/>
              <a:chExt cx="1129225" cy="1439250"/>
            </a:xfrm>
          </p:grpSpPr>
          <p:sp>
            <p:nvSpPr>
              <p:cNvPr id="165" name="Google Shape;165;p16"/>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 name="Google Shape;167;p16"/>
          <p:cNvGrpSpPr/>
          <p:nvPr/>
        </p:nvGrpSpPr>
        <p:grpSpPr>
          <a:xfrm>
            <a:off x="8076400" y="4159825"/>
            <a:ext cx="929375" cy="1057800"/>
            <a:chOff x="8076400" y="4159825"/>
            <a:chExt cx="929375" cy="1057800"/>
          </a:xfrm>
        </p:grpSpPr>
        <p:sp>
          <p:nvSpPr>
            <p:cNvPr id="168" name="Google Shape;168;p16"/>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6"/>
          <p:cNvGrpSpPr/>
          <p:nvPr/>
        </p:nvGrpSpPr>
        <p:grpSpPr>
          <a:xfrm>
            <a:off x="-784112" y="3808068"/>
            <a:ext cx="1138350" cy="1418750"/>
            <a:chOff x="-784112" y="3818928"/>
            <a:chExt cx="1138350" cy="1418750"/>
          </a:xfrm>
        </p:grpSpPr>
        <p:sp>
          <p:nvSpPr>
            <p:cNvPr id="171" name="Google Shape;171;p16"/>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16"/>
          <p:cNvGrpSpPr/>
          <p:nvPr/>
        </p:nvGrpSpPr>
        <p:grpSpPr>
          <a:xfrm>
            <a:off x="-571562" y="4051528"/>
            <a:ext cx="1138350" cy="1418750"/>
            <a:chOff x="-784112" y="3818928"/>
            <a:chExt cx="1138350" cy="1418750"/>
          </a:xfrm>
        </p:grpSpPr>
        <p:sp>
          <p:nvSpPr>
            <p:cNvPr id="174" name="Google Shape;174;p16"/>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6"/>
        <p:cNvGrpSpPr/>
        <p:nvPr/>
      </p:nvGrpSpPr>
      <p:grpSpPr>
        <a:xfrm>
          <a:off x="0" y="0"/>
          <a:ext cx="0" cy="0"/>
          <a:chOff x="0" y="0"/>
          <a:chExt cx="0" cy="0"/>
        </a:xfrm>
      </p:grpSpPr>
      <p:grpSp>
        <p:nvGrpSpPr>
          <p:cNvPr id="177" name="Google Shape;177;p17"/>
          <p:cNvGrpSpPr/>
          <p:nvPr/>
        </p:nvGrpSpPr>
        <p:grpSpPr>
          <a:xfrm>
            <a:off x="288363" y="-791171"/>
            <a:ext cx="1368260" cy="1078296"/>
            <a:chOff x="4231725" y="-443721"/>
            <a:chExt cx="1368260" cy="1078296"/>
          </a:xfrm>
        </p:grpSpPr>
        <p:sp>
          <p:nvSpPr>
            <p:cNvPr id="178" name="Google Shape;178;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17"/>
          <p:cNvGrpSpPr/>
          <p:nvPr/>
        </p:nvGrpSpPr>
        <p:grpSpPr>
          <a:xfrm>
            <a:off x="163463" y="-105375"/>
            <a:ext cx="1129225" cy="1439250"/>
            <a:chOff x="5173625" y="-443725"/>
            <a:chExt cx="1129225" cy="1439250"/>
          </a:xfrm>
        </p:grpSpPr>
        <p:sp>
          <p:nvSpPr>
            <p:cNvPr id="181" name="Google Shape;181;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7"/>
          <p:cNvGrpSpPr/>
          <p:nvPr/>
        </p:nvGrpSpPr>
        <p:grpSpPr>
          <a:xfrm flipH="1">
            <a:off x="7898942" y="-257775"/>
            <a:ext cx="920275" cy="1078300"/>
            <a:chOff x="4679675" y="-443725"/>
            <a:chExt cx="920275" cy="1078300"/>
          </a:xfrm>
        </p:grpSpPr>
        <p:sp>
          <p:nvSpPr>
            <p:cNvPr id="184" name="Google Shape;184;p1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17"/>
          <p:cNvGrpSpPr/>
          <p:nvPr/>
        </p:nvGrpSpPr>
        <p:grpSpPr>
          <a:xfrm flipH="1">
            <a:off x="7348442" y="-105375"/>
            <a:ext cx="1129225" cy="1439250"/>
            <a:chOff x="5173625" y="-443725"/>
            <a:chExt cx="1129225" cy="1439250"/>
          </a:xfrm>
        </p:grpSpPr>
        <p:sp>
          <p:nvSpPr>
            <p:cNvPr id="187" name="Google Shape;187;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7"/>
          <p:cNvSpPr txBox="1">
            <a:spLocks noGrp="1"/>
          </p:cNvSpPr>
          <p:nvPr>
            <p:ph type="subTitle" idx="1"/>
          </p:nvPr>
        </p:nvSpPr>
        <p:spPr>
          <a:xfrm>
            <a:off x="1290763" y="3086429"/>
            <a:ext cx="2425500" cy="5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90" name="Google Shape;190;p17"/>
          <p:cNvSpPr txBox="1">
            <a:spLocks noGrp="1"/>
          </p:cNvSpPr>
          <p:nvPr>
            <p:ph type="subTitle" idx="2"/>
          </p:nvPr>
        </p:nvSpPr>
        <p:spPr>
          <a:xfrm>
            <a:off x="5427738" y="3086429"/>
            <a:ext cx="2425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91" name="Google Shape;191;p17"/>
          <p:cNvSpPr txBox="1">
            <a:spLocks noGrp="1"/>
          </p:cNvSpPr>
          <p:nvPr>
            <p:ph type="subTitle" idx="3"/>
          </p:nvPr>
        </p:nvSpPr>
        <p:spPr>
          <a:xfrm>
            <a:off x="1290775" y="3562899"/>
            <a:ext cx="2425500" cy="8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2" name="Google Shape;192;p17"/>
          <p:cNvSpPr txBox="1">
            <a:spLocks noGrp="1"/>
          </p:cNvSpPr>
          <p:nvPr>
            <p:ph type="subTitle" idx="4"/>
          </p:nvPr>
        </p:nvSpPr>
        <p:spPr>
          <a:xfrm>
            <a:off x="5427750" y="3562899"/>
            <a:ext cx="2425500" cy="8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17"/>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4"/>
        <p:cNvGrpSpPr/>
        <p:nvPr/>
      </p:nvGrpSpPr>
      <p:grpSpPr>
        <a:xfrm>
          <a:off x="0" y="0"/>
          <a:ext cx="0" cy="0"/>
          <a:chOff x="0" y="0"/>
          <a:chExt cx="0" cy="0"/>
        </a:xfrm>
      </p:grpSpPr>
      <p:grpSp>
        <p:nvGrpSpPr>
          <p:cNvPr id="195" name="Google Shape;195;p18"/>
          <p:cNvGrpSpPr/>
          <p:nvPr/>
        </p:nvGrpSpPr>
        <p:grpSpPr>
          <a:xfrm>
            <a:off x="-331199" y="-1100503"/>
            <a:ext cx="2948397" cy="2299878"/>
            <a:chOff x="-148524" y="-1091464"/>
            <a:chExt cx="2948397" cy="2299878"/>
          </a:xfrm>
        </p:grpSpPr>
        <p:grpSp>
          <p:nvGrpSpPr>
            <p:cNvPr id="196" name="Google Shape;196;p18"/>
            <p:cNvGrpSpPr/>
            <p:nvPr/>
          </p:nvGrpSpPr>
          <p:grpSpPr>
            <a:xfrm>
              <a:off x="-148524" y="246037"/>
              <a:ext cx="2074949" cy="962378"/>
              <a:chOff x="-85249" y="3960975"/>
              <a:chExt cx="2074949" cy="962378"/>
            </a:xfrm>
          </p:grpSpPr>
          <p:grpSp>
            <p:nvGrpSpPr>
              <p:cNvPr id="197" name="Google Shape;197;p18"/>
              <p:cNvGrpSpPr/>
              <p:nvPr/>
            </p:nvGrpSpPr>
            <p:grpSpPr>
              <a:xfrm>
                <a:off x="-44137" y="3960975"/>
                <a:ext cx="2033837" cy="459179"/>
                <a:chOff x="-101291" y="3971002"/>
                <a:chExt cx="2033837" cy="459179"/>
              </a:xfrm>
            </p:grpSpPr>
            <p:sp>
              <p:nvSpPr>
                <p:cNvPr id="198" name="Google Shape;198;p18"/>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8"/>
              <p:cNvGrpSpPr/>
              <p:nvPr/>
            </p:nvGrpSpPr>
            <p:grpSpPr>
              <a:xfrm>
                <a:off x="-85249" y="4203623"/>
                <a:ext cx="2014791" cy="469195"/>
                <a:chOff x="-35118" y="4163517"/>
                <a:chExt cx="2014791" cy="469195"/>
              </a:xfrm>
            </p:grpSpPr>
            <p:sp>
              <p:nvSpPr>
                <p:cNvPr id="201" name="Google Shape;201;p1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8"/>
              <p:cNvGrpSpPr/>
              <p:nvPr/>
            </p:nvGrpSpPr>
            <p:grpSpPr>
              <a:xfrm>
                <a:off x="-85249" y="4454155"/>
                <a:ext cx="2014791" cy="469199"/>
                <a:chOff x="-35118" y="4345992"/>
                <a:chExt cx="2014791" cy="469199"/>
              </a:xfrm>
            </p:grpSpPr>
            <p:sp>
              <p:nvSpPr>
                <p:cNvPr id="204" name="Google Shape;204;p1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 name="Google Shape;206;p18"/>
            <p:cNvGrpSpPr/>
            <p:nvPr/>
          </p:nvGrpSpPr>
          <p:grpSpPr>
            <a:xfrm rot="-899960">
              <a:off x="374474" y="-828634"/>
              <a:ext cx="2249258" cy="1657275"/>
              <a:chOff x="746475" y="-443725"/>
              <a:chExt cx="2249325" cy="1657325"/>
            </a:xfrm>
          </p:grpSpPr>
          <p:sp>
            <p:nvSpPr>
              <p:cNvPr id="207" name="Google Shape;207;p18"/>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8"/>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 name="Google Shape;209;p18"/>
          <p:cNvGrpSpPr/>
          <p:nvPr/>
        </p:nvGrpSpPr>
        <p:grpSpPr>
          <a:xfrm flipH="1">
            <a:off x="6526801" y="-1100503"/>
            <a:ext cx="2948397" cy="2299878"/>
            <a:chOff x="3876" y="-939064"/>
            <a:chExt cx="2948397" cy="2299878"/>
          </a:xfrm>
        </p:grpSpPr>
        <p:grpSp>
          <p:nvGrpSpPr>
            <p:cNvPr id="210" name="Google Shape;210;p18"/>
            <p:cNvGrpSpPr/>
            <p:nvPr/>
          </p:nvGrpSpPr>
          <p:grpSpPr>
            <a:xfrm>
              <a:off x="3876" y="398437"/>
              <a:ext cx="2074949" cy="962378"/>
              <a:chOff x="-85249" y="3960975"/>
              <a:chExt cx="2074949" cy="962378"/>
            </a:xfrm>
          </p:grpSpPr>
          <p:grpSp>
            <p:nvGrpSpPr>
              <p:cNvPr id="211" name="Google Shape;211;p18"/>
              <p:cNvGrpSpPr/>
              <p:nvPr/>
            </p:nvGrpSpPr>
            <p:grpSpPr>
              <a:xfrm>
                <a:off x="-44137" y="3960975"/>
                <a:ext cx="2033837" cy="459179"/>
                <a:chOff x="-101291" y="3971002"/>
                <a:chExt cx="2033837" cy="459179"/>
              </a:xfrm>
            </p:grpSpPr>
            <p:sp>
              <p:nvSpPr>
                <p:cNvPr id="212" name="Google Shape;212;p18"/>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8"/>
              <p:cNvGrpSpPr/>
              <p:nvPr/>
            </p:nvGrpSpPr>
            <p:grpSpPr>
              <a:xfrm>
                <a:off x="-85249" y="4203623"/>
                <a:ext cx="2014791" cy="469195"/>
                <a:chOff x="-35118" y="4163517"/>
                <a:chExt cx="2014791" cy="469195"/>
              </a:xfrm>
            </p:grpSpPr>
            <p:sp>
              <p:nvSpPr>
                <p:cNvPr id="215" name="Google Shape;215;p1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8"/>
              <p:cNvGrpSpPr/>
              <p:nvPr/>
            </p:nvGrpSpPr>
            <p:grpSpPr>
              <a:xfrm>
                <a:off x="-85249" y="4454155"/>
                <a:ext cx="2014791" cy="469199"/>
                <a:chOff x="-35118" y="4345992"/>
                <a:chExt cx="2014791" cy="469199"/>
              </a:xfrm>
            </p:grpSpPr>
            <p:sp>
              <p:nvSpPr>
                <p:cNvPr id="218" name="Google Shape;218;p1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 name="Google Shape;220;p18"/>
            <p:cNvGrpSpPr/>
            <p:nvPr/>
          </p:nvGrpSpPr>
          <p:grpSpPr>
            <a:xfrm rot="-899960">
              <a:off x="526874" y="-676234"/>
              <a:ext cx="2249258" cy="1657275"/>
              <a:chOff x="746475" y="-443725"/>
              <a:chExt cx="2249325" cy="1657325"/>
            </a:xfrm>
          </p:grpSpPr>
          <p:sp>
            <p:nvSpPr>
              <p:cNvPr id="221" name="Google Shape;221;p18"/>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3" name="Google Shape;223;p18"/>
          <p:cNvSpPr txBox="1">
            <a:spLocks noGrp="1"/>
          </p:cNvSpPr>
          <p:nvPr>
            <p:ph type="title"/>
          </p:nvPr>
        </p:nvSpPr>
        <p:spPr>
          <a:xfrm>
            <a:off x="2060700" y="539700"/>
            <a:ext cx="50226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4"/>
        <p:cNvGrpSpPr/>
        <p:nvPr/>
      </p:nvGrpSpPr>
      <p:grpSpPr>
        <a:xfrm>
          <a:off x="0" y="0"/>
          <a:ext cx="0" cy="0"/>
          <a:chOff x="0" y="0"/>
          <a:chExt cx="0" cy="0"/>
        </a:xfrm>
      </p:grpSpPr>
      <p:grpSp>
        <p:nvGrpSpPr>
          <p:cNvPr id="225" name="Google Shape;225;p19"/>
          <p:cNvGrpSpPr/>
          <p:nvPr/>
        </p:nvGrpSpPr>
        <p:grpSpPr>
          <a:xfrm>
            <a:off x="-240841" y="4543828"/>
            <a:ext cx="2014791" cy="473128"/>
            <a:chOff x="-35118" y="4342063"/>
            <a:chExt cx="2014791" cy="473128"/>
          </a:xfrm>
        </p:grpSpPr>
        <p:sp>
          <p:nvSpPr>
            <p:cNvPr id="226" name="Google Shape;226;p1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185941" y="4793793"/>
            <a:ext cx="2014791" cy="473128"/>
            <a:chOff x="-35118" y="4342063"/>
            <a:chExt cx="2014791" cy="473128"/>
          </a:xfrm>
        </p:grpSpPr>
        <p:sp>
          <p:nvSpPr>
            <p:cNvPr id="229" name="Google Shape;229;p1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9"/>
          <p:cNvGrpSpPr/>
          <p:nvPr/>
        </p:nvGrpSpPr>
        <p:grpSpPr>
          <a:xfrm>
            <a:off x="-27101" y="9826"/>
            <a:ext cx="1697125" cy="576045"/>
            <a:chOff x="-27101" y="9826"/>
            <a:chExt cx="1697125" cy="576045"/>
          </a:xfrm>
        </p:grpSpPr>
        <p:grpSp>
          <p:nvGrpSpPr>
            <p:cNvPr id="232" name="Google Shape;232;p19"/>
            <p:cNvGrpSpPr/>
            <p:nvPr/>
          </p:nvGrpSpPr>
          <p:grpSpPr>
            <a:xfrm rot="5400000">
              <a:off x="568188" y="-433231"/>
              <a:ext cx="423826" cy="1614380"/>
              <a:chOff x="236836" y="140933"/>
              <a:chExt cx="423826" cy="1614380"/>
            </a:xfrm>
          </p:grpSpPr>
          <p:sp>
            <p:nvSpPr>
              <p:cNvPr id="233" name="Google Shape;233;p19"/>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19"/>
            <p:cNvGrpSpPr/>
            <p:nvPr/>
          </p:nvGrpSpPr>
          <p:grpSpPr>
            <a:xfrm rot="5400000">
              <a:off x="607062" y="-624336"/>
              <a:ext cx="428800" cy="1697125"/>
              <a:chOff x="79461" y="58200"/>
              <a:chExt cx="428800" cy="1697125"/>
            </a:xfrm>
          </p:grpSpPr>
          <p:sp>
            <p:nvSpPr>
              <p:cNvPr id="237" name="Google Shape;237;p19"/>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 name="Google Shape;240;p19"/>
          <p:cNvGrpSpPr/>
          <p:nvPr/>
        </p:nvGrpSpPr>
        <p:grpSpPr>
          <a:xfrm flipH="1">
            <a:off x="7374534" y="76783"/>
            <a:ext cx="2014791" cy="473128"/>
            <a:chOff x="-35118" y="4342063"/>
            <a:chExt cx="2014791" cy="473128"/>
          </a:xfrm>
        </p:grpSpPr>
        <p:sp>
          <p:nvSpPr>
            <p:cNvPr id="241" name="Google Shape;241;p1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9"/>
          <p:cNvGrpSpPr/>
          <p:nvPr/>
        </p:nvGrpSpPr>
        <p:grpSpPr>
          <a:xfrm flipH="1">
            <a:off x="7472034" y="479147"/>
            <a:ext cx="2014791" cy="473128"/>
            <a:chOff x="-35118" y="4342063"/>
            <a:chExt cx="2014791" cy="473128"/>
          </a:xfrm>
        </p:grpSpPr>
        <p:sp>
          <p:nvSpPr>
            <p:cNvPr id="244" name="Google Shape;244;p1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9"/>
          <p:cNvGrpSpPr/>
          <p:nvPr/>
        </p:nvGrpSpPr>
        <p:grpSpPr>
          <a:xfrm rot="10800000" flipH="1">
            <a:off x="6230050" y="4537371"/>
            <a:ext cx="920275" cy="1078300"/>
            <a:chOff x="4679675" y="-443725"/>
            <a:chExt cx="920275" cy="1078300"/>
          </a:xfrm>
        </p:grpSpPr>
        <p:sp>
          <p:nvSpPr>
            <p:cNvPr id="247" name="Google Shape;247;p1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9"/>
          <p:cNvGrpSpPr/>
          <p:nvPr/>
        </p:nvGrpSpPr>
        <p:grpSpPr>
          <a:xfrm rot="10800000" flipH="1">
            <a:off x="6724000" y="4140263"/>
            <a:ext cx="1129225" cy="1439250"/>
            <a:chOff x="5173625" y="-443725"/>
            <a:chExt cx="1129225" cy="1439250"/>
          </a:xfrm>
        </p:grpSpPr>
        <p:sp>
          <p:nvSpPr>
            <p:cNvPr id="250" name="Google Shape;250;p1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9"/>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53" name="Google Shape;253;p19"/>
          <p:cNvSpPr txBox="1">
            <a:spLocks noGrp="1"/>
          </p:cNvSpPr>
          <p:nvPr>
            <p:ph type="body" idx="1"/>
          </p:nvPr>
        </p:nvSpPr>
        <p:spPr>
          <a:xfrm>
            <a:off x="713325" y="1770600"/>
            <a:ext cx="4254600" cy="2468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4"/>
        <p:cNvGrpSpPr/>
        <p:nvPr/>
      </p:nvGrpSpPr>
      <p:grpSpPr>
        <a:xfrm>
          <a:off x="0" y="0"/>
          <a:ext cx="0" cy="0"/>
          <a:chOff x="0" y="0"/>
          <a:chExt cx="0" cy="0"/>
        </a:xfrm>
      </p:grpSpPr>
      <p:grpSp>
        <p:nvGrpSpPr>
          <p:cNvPr id="255" name="Google Shape;255;p20"/>
          <p:cNvGrpSpPr/>
          <p:nvPr/>
        </p:nvGrpSpPr>
        <p:grpSpPr>
          <a:xfrm>
            <a:off x="260351" y="2145759"/>
            <a:ext cx="289868" cy="852000"/>
            <a:chOff x="456616" y="2161476"/>
            <a:chExt cx="289868" cy="852000"/>
          </a:xfrm>
        </p:grpSpPr>
        <p:sp>
          <p:nvSpPr>
            <p:cNvPr id="256" name="Google Shape;256;p20"/>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20"/>
          <p:cNvGrpSpPr/>
          <p:nvPr/>
        </p:nvGrpSpPr>
        <p:grpSpPr>
          <a:xfrm>
            <a:off x="6514438" y="4556641"/>
            <a:ext cx="2808779" cy="1148975"/>
            <a:chOff x="6525475" y="148600"/>
            <a:chExt cx="2808779" cy="1148975"/>
          </a:xfrm>
        </p:grpSpPr>
        <p:sp>
          <p:nvSpPr>
            <p:cNvPr id="262" name="Google Shape;262;p2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0"/>
          <p:cNvGrpSpPr/>
          <p:nvPr/>
        </p:nvGrpSpPr>
        <p:grpSpPr>
          <a:xfrm rot="-5400000">
            <a:off x="7480661" y="4711608"/>
            <a:ext cx="2014791" cy="719731"/>
            <a:chOff x="-85249" y="4203623"/>
            <a:chExt cx="2014791" cy="719731"/>
          </a:xfrm>
        </p:grpSpPr>
        <p:grpSp>
          <p:nvGrpSpPr>
            <p:cNvPr id="265" name="Google Shape;265;p20"/>
            <p:cNvGrpSpPr/>
            <p:nvPr/>
          </p:nvGrpSpPr>
          <p:grpSpPr>
            <a:xfrm>
              <a:off x="-85249" y="4203623"/>
              <a:ext cx="2014791" cy="469195"/>
              <a:chOff x="-35118" y="4163517"/>
              <a:chExt cx="2014791" cy="469195"/>
            </a:xfrm>
          </p:grpSpPr>
          <p:sp>
            <p:nvSpPr>
              <p:cNvPr id="266" name="Google Shape;266;p2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20"/>
            <p:cNvGrpSpPr/>
            <p:nvPr/>
          </p:nvGrpSpPr>
          <p:grpSpPr>
            <a:xfrm>
              <a:off x="-85249" y="4454155"/>
              <a:ext cx="2014791" cy="469199"/>
              <a:chOff x="-35118" y="4345992"/>
              <a:chExt cx="2014791" cy="469199"/>
            </a:xfrm>
          </p:grpSpPr>
          <p:sp>
            <p:nvSpPr>
              <p:cNvPr id="269" name="Google Shape;269;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1" name="Google Shape;271;p20"/>
          <p:cNvGrpSpPr/>
          <p:nvPr/>
        </p:nvGrpSpPr>
        <p:grpSpPr>
          <a:xfrm rot="-5400000">
            <a:off x="7870685" y="4684474"/>
            <a:ext cx="2014791" cy="469199"/>
            <a:chOff x="-35118" y="4345992"/>
            <a:chExt cx="2014791" cy="469199"/>
          </a:xfrm>
        </p:grpSpPr>
        <p:sp>
          <p:nvSpPr>
            <p:cNvPr id="272" name="Google Shape;272;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0"/>
          <p:cNvGrpSpPr/>
          <p:nvPr/>
        </p:nvGrpSpPr>
        <p:grpSpPr>
          <a:xfrm>
            <a:off x="7619075" y="-472615"/>
            <a:ext cx="1623175" cy="1439250"/>
            <a:chOff x="7619075" y="-179925"/>
            <a:chExt cx="1623175" cy="1439250"/>
          </a:xfrm>
        </p:grpSpPr>
        <p:grpSp>
          <p:nvGrpSpPr>
            <p:cNvPr id="275" name="Google Shape;275;p20"/>
            <p:cNvGrpSpPr/>
            <p:nvPr/>
          </p:nvGrpSpPr>
          <p:grpSpPr>
            <a:xfrm>
              <a:off x="7619075" y="-179925"/>
              <a:ext cx="920275" cy="1078300"/>
              <a:chOff x="4679675" y="-443725"/>
              <a:chExt cx="920275" cy="1078300"/>
            </a:xfrm>
          </p:grpSpPr>
          <p:sp>
            <p:nvSpPr>
              <p:cNvPr id="276" name="Google Shape;276;p2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20"/>
            <p:cNvGrpSpPr/>
            <p:nvPr/>
          </p:nvGrpSpPr>
          <p:grpSpPr>
            <a:xfrm>
              <a:off x="8113025" y="-179925"/>
              <a:ext cx="1129225" cy="1439250"/>
              <a:chOff x="5173625" y="-443725"/>
              <a:chExt cx="1129225" cy="1439250"/>
            </a:xfrm>
          </p:grpSpPr>
          <p:sp>
            <p:nvSpPr>
              <p:cNvPr id="279" name="Google Shape;279;p2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20"/>
          <p:cNvGrpSpPr/>
          <p:nvPr/>
        </p:nvGrpSpPr>
        <p:grpSpPr>
          <a:xfrm>
            <a:off x="6362038" y="4861441"/>
            <a:ext cx="2808779" cy="1148975"/>
            <a:chOff x="6525475" y="148600"/>
            <a:chExt cx="2808779" cy="1148975"/>
          </a:xfrm>
        </p:grpSpPr>
        <p:sp>
          <p:nvSpPr>
            <p:cNvPr id="282" name="Google Shape;282;p2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0"/>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5"/>
        <p:cNvGrpSpPr/>
        <p:nvPr/>
      </p:nvGrpSpPr>
      <p:grpSpPr>
        <a:xfrm>
          <a:off x="0" y="0"/>
          <a:ext cx="0" cy="0"/>
          <a:chOff x="0" y="0"/>
          <a:chExt cx="0" cy="0"/>
        </a:xfrm>
      </p:grpSpPr>
      <p:grpSp>
        <p:nvGrpSpPr>
          <p:cNvPr id="286" name="Google Shape;286;p21"/>
          <p:cNvGrpSpPr/>
          <p:nvPr/>
        </p:nvGrpSpPr>
        <p:grpSpPr>
          <a:xfrm rot="-5400000" flipH="1">
            <a:off x="8142388" y="3383598"/>
            <a:ext cx="1138350" cy="1418750"/>
            <a:chOff x="-784112" y="3818928"/>
            <a:chExt cx="1138350" cy="1418750"/>
          </a:xfrm>
        </p:grpSpPr>
        <p:sp>
          <p:nvSpPr>
            <p:cNvPr id="287" name="Google Shape;287;p21"/>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1"/>
          <p:cNvGrpSpPr/>
          <p:nvPr/>
        </p:nvGrpSpPr>
        <p:grpSpPr>
          <a:xfrm rot="-5400000" flipH="1">
            <a:off x="8374988" y="3596148"/>
            <a:ext cx="1138350" cy="1418750"/>
            <a:chOff x="-784112" y="3818928"/>
            <a:chExt cx="1138350" cy="1418750"/>
          </a:xfrm>
        </p:grpSpPr>
        <p:sp>
          <p:nvSpPr>
            <p:cNvPr id="290" name="Google Shape;290;p21"/>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21"/>
          <p:cNvGrpSpPr/>
          <p:nvPr/>
        </p:nvGrpSpPr>
        <p:grpSpPr>
          <a:xfrm>
            <a:off x="-272766" y="74745"/>
            <a:ext cx="2014791" cy="473128"/>
            <a:chOff x="-35118" y="4342063"/>
            <a:chExt cx="2014791" cy="473128"/>
          </a:xfrm>
        </p:grpSpPr>
        <p:sp>
          <p:nvSpPr>
            <p:cNvPr id="293" name="Google Shape;293;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1"/>
          <p:cNvGrpSpPr/>
          <p:nvPr/>
        </p:nvGrpSpPr>
        <p:grpSpPr>
          <a:xfrm>
            <a:off x="7413751" y="76596"/>
            <a:ext cx="2033837" cy="1117221"/>
            <a:chOff x="7413751" y="76596"/>
            <a:chExt cx="2033837" cy="1117221"/>
          </a:xfrm>
        </p:grpSpPr>
        <p:grpSp>
          <p:nvGrpSpPr>
            <p:cNvPr id="296" name="Google Shape;296;p21"/>
            <p:cNvGrpSpPr/>
            <p:nvPr/>
          </p:nvGrpSpPr>
          <p:grpSpPr>
            <a:xfrm flipH="1">
              <a:off x="7413751" y="76596"/>
              <a:ext cx="2033837" cy="463108"/>
              <a:chOff x="-101291" y="3967072"/>
              <a:chExt cx="2033837" cy="463108"/>
            </a:xfrm>
          </p:grpSpPr>
          <p:sp>
            <p:nvSpPr>
              <p:cNvPr id="297" name="Google Shape;297;p21"/>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1813971" y="396707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1"/>
            <p:cNvGrpSpPr/>
            <p:nvPr/>
          </p:nvGrpSpPr>
          <p:grpSpPr>
            <a:xfrm flipH="1">
              <a:off x="7423284" y="366543"/>
              <a:ext cx="2014791" cy="473124"/>
              <a:chOff x="-35118" y="4159588"/>
              <a:chExt cx="2014791" cy="473124"/>
            </a:xfrm>
          </p:grpSpPr>
          <p:sp>
            <p:nvSpPr>
              <p:cNvPr id="300" name="Google Shape;300;p21"/>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1861099" y="415958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21"/>
            <p:cNvGrpSpPr/>
            <p:nvPr/>
          </p:nvGrpSpPr>
          <p:grpSpPr>
            <a:xfrm flipH="1">
              <a:off x="7423276" y="720689"/>
              <a:ext cx="2014791" cy="473128"/>
              <a:chOff x="-35118" y="4342063"/>
              <a:chExt cx="2014791" cy="473128"/>
            </a:xfrm>
          </p:grpSpPr>
          <p:sp>
            <p:nvSpPr>
              <p:cNvPr id="303" name="Google Shape;303;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 name="Google Shape;305;p21"/>
          <p:cNvGrpSpPr/>
          <p:nvPr/>
        </p:nvGrpSpPr>
        <p:grpSpPr>
          <a:xfrm>
            <a:off x="-370266" y="473288"/>
            <a:ext cx="2014791" cy="473128"/>
            <a:chOff x="-35118" y="4342063"/>
            <a:chExt cx="2014791" cy="473128"/>
          </a:xfrm>
        </p:grpSpPr>
        <p:sp>
          <p:nvSpPr>
            <p:cNvPr id="306" name="Google Shape;306;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1"/>
          <p:cNvSpPr txBox="1">
            <a:spLocks noGrp="1"/>
          </p:cNvSpPr>
          <p:nvPr>
            <p:ph type="title"/>
          </p:nvPr>
        </p:nvSpPr>
        <p:spPr>
          <a:xfrm>
            <a:off x="4691075" y="1303150"/>
            <a:ext cx="3663300" cy="71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9" name="Google Shape;309;p21"/>
          <p:cNvSpPr txBox="1">
            <a:spLocks noGrp="1"/>
          </p:cNvSpPr>
          <p:nvPr>
            <p:ph type="subTitle" idx="1"/>
          </p:nvPr>
        </p:nvSpPr>
        <p:spPr>
          <a:xfrm>
            <a:off x="4691175" y="2143100"/>
            <a:ext cx="3663300" cy="167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a:spcBef>
                <a:spcPts val="0"/>
              </a:spcBef>
              <a:spcAft>
                <a:spcPts val="0"/>
              </a:spcAft>
              <a:buNone/>
              <a:defRPr sz="36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8" name="Google Shape;18;p3"/>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FFFFFF"/>
              </a:buClr>
              <a:buSzPts val="1800"/>
              <a:buChar char="●"/>
              <a:defRPr>
                <a:solidFill>
                  <a:srgbClr val="FFFFFF"/>
                </a:solidFill>
              </a:defRPr>
            </a:lvl1pPr>
            <a:lvl2pPr marL="914400" lvl="1" indent="-317500">
              <a:lnSpc>
                <a:spcPct val="100000"/>
              </a:lnSpc>
              <a:spcBef>
                <a:spcPts val="1600"/>
              </a:spcBef>
              <a:spcAft>
                <a:spcPts val="0"/>
              </a:spcAft>
              <a:buClr>
                <a:srgbClr val="FFFFFF"/>
              </a:buClr>
              <a:buSzPts val="1400"/>
              <a:buChar char="○"/>
              <a:defRPr>
                <a:solidFill>
                  <a:srgbClr val="FFFFFF"/>
                </a:solidFill>
              </a:defRPr>
            </a:lvl2pPr>
            <a:lvl3pPr marL="1371600" lvl="2" indent="-317500">
              <a:lnSpc>
                <a:spcPct val="100000"/>
              </a:lnSpc>
              <a:spcBef>
                <a:spcPts val="1600"/>
              </a:spcBef>
              <a:spcAft>
                <a:spcPts val="0"/>
              </a:spcAft>
              <a:buClr>
                <a:srgbClr val="FFFFFF"/>
              </a:buClr>
              <a:buSzPts val="1400"/>
              <a:buChar char="■"/>
              <a:defRPr>
                <a:solidFill>
                  <a:srgbClr val="FFFFFF"/>
                </a:solidFill>
              </a:defRPr>
            </a:lvl3pPr>
            <a:lvl4pPr marL="1828800" lvl="3" indent="-317500">
              <a:lnSpc>
                <a:spcPct val="100000"/>
              </a:lnSpc>
              <a:spcBef>
                <a:spcPts val="1600"/>
              </a:spcBef>
              <a:spcAft>
                <a:spcPts val="0"/>
              </a:spcAft>
              <a:buClr>
                <a:srgbClr val="FFFFFF"/>
              </a:buClr>
              <a:buSzPts val="1400"/>
              <a:buChar char="●"/>
              <a:defRPr>
                <a:solidFill>
                  <a:srgbClr val="FFFFFF"/>
                </a:solidFill>
              </a:defRPr>
            </a:lvl4pPr>
            <a:lvl5pPr marL="2286000" lvl="4" indent="-317500">
              <a:lnSpc>
                <a:spcPct val="100000"/>
              </a:lnSpc>
              <a:spcBef>
                <a:spcPts val="1600"/>
              </a:spcBef>
              <a:spcAft>
                <a:spcPts val="0"/>
              </a:spcAft>
              <a:buClr>
                <a:srgbClr val="FFFFFF"/>
              </a:buClr>
              <a:buSzPts val="1400"/>
              <a:buChar char="○"/>
              <a:defRPr>
                <a:solidFill>
                  <a:srgbClr val="FFFFFF"/>
                </a:solidFill>
              </a:defRPr>
            </a:lvl5pPr>
            <a:lvl6pPr marL="2743200" lvl="5" indent="-317500">
              <a:lnSpc>
                <a:spcPct val="100000"/>
              </a:lnSpc>
              <a:spcBef>
                <a:spcPts val="1600"/>
              </a:spcBef>
              <a:spcAft>
                <a:spcPts val="0"/>
              </a:spcAft>
              <a:buClr>
                <a:srgbClr val="FFFFFF"/>
              </a:buClr>
              <a:buSzPts val="1400"/>
              <a:buChar char="■"/>
              <a:defRPr>
                <a:solidFill>
                  <a:srgbClr val="FFFFFF"/>
                </a:solidFill>
              </a:defRPr>
            </a:lvl6pPr>
            <a:lvl7pPr marL="3200400" lvl="6" indent="-317500">
              <a:lnSpc>
                <a:spcPct val="100000"/>
              </a:lnSpc>
              <a:spcBef>
                <a:spcPts val="1600"/>
              </a:spcBef>
              <a:spcAft>
                <a:spcPts val="0"/>
              </a:spcAft>
              <a:buClr>
                <a:srgbClr val="FFFFFF"/>
              </a:buClr>
              <a:buSzPts val="1400"/>
              <a:buChar char="●"/>
              <a:defRPr>
                <a:solidFill>
                  <a:srgbClr val="FFFFFF"/>
                </a:solidFill>
              </a:defRPr>
            </a:lvl7pPr>
            <a:lvl8pPr marL="3657600" lvl="7" indent="-317500">
              <a:lnSpc>
                <a:spcPct val="100000"/>
              </a:lnSpc>
              <a:spcBef>
                <a:spcPts val="1600"/>
              </a:spcBef>
              <a:spcAft>
                <a:spcPts val="0"/>
              </a:spcAft>
              <a:buClr>
                <a:srgbClr val="FFFFFF"/>
              </a:buClr>
              <a:buSzPts val="1400"/>
              <a:buChar char="○"/>
              <a:defRPr>
                <a:solidFill>
                  <a:srgbClr val="FFFFFF"/>
                </a:solidFill>
              </a:defRPr>
            </a:lvl8pPr>
            <a:lvl9pPr marL="4114800" lvl="8" indent="-31750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0"/>
        <p:cNvGrpSpPr/>
        <p:nvPr/>
      </p:nvGrpSpPr>
      <p:grpSpPr>
        <a:xfrm>
          <a:off x="0" y="0"/>
          <a:ext cx="0" cy="0"/>
          <a:chOff x="0" y="0"/>
          <a:chExt cx="0" cy="0"/>
        </a:xfrm>
      </p:grpSpPr>
      <p:sp>
        <p:nvSpPr>
          <p:cNvPr id="311" name="Google Shape;311;p22"/>
          <p:cNvSpPr txBox="1">
            <a:spLocks noGrp="1"/>
          </p:cNvSpPr>
          <p:nvPr>
            <p:ph type="title"/>
          </p:nvPr>
        </p:nvSpPr>
        <p:spPr>
          <a:xfrm>
            <a:off x="-41150" y="4095000"/>
            <a:ext cx="9226200" cy="508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sz="25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2"/>
        <p:cNvGrpSpPr/>
        <p:nvPr/>
      </p:nvGrpSpPr>
      <p:grpSpPr>
        <a:xfrm>
          <a:off x="0" y="0"/>
          <a:ext cx="0" cy="0"/>
          <a:chOff x="0" y="0"/>
          <a:chExt cx="0" cy="0"/>
        </a:xfrm>
      </p:grpSpPr>
      <p:grpSp>
        <p:nvGrpSpPr>
          <p:cNvPr id="313" name="Google Shape;313;p23"/>
          <p:cNvGrpSpPr/>
          <p:nvPr/>
        </p:nvGrpSpPr>
        <p:grpSpPr>
          <a:xfrm rot="10800000" flipH="1">
            <a:off x="5345388" y="4117956"/>
            <a:ext cx="482550" cy="1505350"/>
            <a:chOff x="3121150" y="-443725"/>
            <a:chExt cx="482550" cy="1505350"/>
          </a:xfrm>
        </p:grpSpPr>
        <p:sp>
          <p:nvSpPr>
            <p:cNvPr id="314" name="Google Shape;314;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23"/>
          <p:cNvGrpSpPr/>
          <p:nvPr/>
        </p:nvGrpSpPr>
        <p:grpSpPr>
          <a:xfrm rot="10800000" flipH="1">
            <a:off x="4214663" y="4545006"/>
            <a:ext cx="929375" cy="1078300"/>
            <a:chOff x="1990425" y="-443725"/>
            <a:chExt cx="929375" cy="1078300"/>
          </a:xfrm>
        </p:grpSpPr>
        <p:sp>
          <p:nvSpPr>
            <p:cNvPr id="317" name="Google Shape;317;p23"/>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3"/>
          <p:cNvGrpSpPr/>
          <p:nvPr/>
        </p:nvGrpSpPr>
        <p:grpSpPr>
          <a:xfrm rot="10800000" flipH="1">
            <a:off x="3511763" y="4184056"/>
            <a:ext cx="1138350" cy="1439250"/>
            <a:chOff x="1287525" y="-443725"/>
            <a:chExt cx="1138350" cy="1439250"/>
          </a:xfrm>
        </p:grpSpPr>
        <p:sp>
          <p:nvSpPr>
            <p:cNvPr id="320" name="Google Shape;320;p23"/>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3"/>
          <p:cNvGrpSpPr/>
          <p:nvPr/>
        </p:nvGrpSpPr>
        <p:grpSpPr>
          <a:xfrm rot="10800000" flipH="1">
            <a:off x="6220013" y="4117956"/>
            <a:ext cx="474200" cy="1505350"/>
            <a:chOff x="3995775" y="-443725"/>
            <a:chExt cx="474200" cy="1505350"/>
          </a:xfrm>
        </p:grpSpPr>
        <p:sp>
          <p:nvSpPr>
            <p:cNvPr id="323" name="Google Shape;323;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23"/>
          <p:cNvGrpSpPr/>
          <p:nvPr/>
        </p:nvGrpSpPr>
        <p:grpSpPr>
          <a:xfrm rot="10800000" flipH="1">
            <a:off x="6903913" y="4545006"/>
            <a:ext cx="920275" cy="1078300"/>
            <a:chOff x="4679675" y="-443725"/>
            <a:chExt cx="920275" cy="1078300"/>
          </a:xfrm>
        </p:grpSpPr>
        <p:sp>
          <p:nvSpPr>
            <p:cNvPr id="326" name="Google Shape;326;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3"/>
          <p:cNvGrpSpPr/>
          <p:nvPr/>
        </p:nvGrpSpPr>
        <p:grpSpPr>
          <a:xfrm rot="10800000" flipH="1">
            <a:off x="7397863" y="4184056"/>
            <a:ext cx="1129225" cy="1439250"/>
            <a:chOff x="5173625" y="-443725"/>
            <a:chExt cx="1129225" cy="1439250"/>
          </a:xfrm>
        </p:grpSpPr>
        <p:sp>
          <p:nvSpPr>
            <p:cNvPr id="329" name="Google Shape;329;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23"/>
          <p:cNvGrpSpPr/>
          <p:nvPr/>
        </p:nvGrpSpPr>
        <p:grpSpPr>
          <a:xfrm rot="10800000" flipH="1">
            <a:off x="8350838" y="3965981"/>
            <a:ext cx="2240950" cy="1657325"/>
            <a:chOff x="4603700" y="-443725"/>
            <a:chExt cx="2240950" cy="1657325"/>
          </a:xfrm>
        </p:grpSpPr>
        <p:sp>
          <p:nvSpPr>
            <p:cNvPr id="332" name="Google Shape;332;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3"/>
          <p:cNvGrpSpPr/>
          <p:nvPr/>
        </p:nvGrpSpPr>
        <p:grpSpPr>
          <a:xfrm>
            <a:off x="8285739" y="2145759"/>
            <a:ext cx="289868" cy="852000"/>
            <a:chOff x="456616" y="2161476"/>
            <a:chExt cx="289868" cy="852000"/>
          </a:xfrm>
        </p:grpSpPr>
        <p:sp>
          <p:nvSpPr>
            <p:cNvPr id="335" name="Google Shape;335;p2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3"/>
          <p:cNvGrpSpPr/>
          <p:nvPr/>
        </p:nvGrpSpPr>
        <p:grpSpPr>
          <a:xfrm>
            <a:off x="7733951" y="-104276"/>
            <a:ext cx="1129225" cy="1439250"/>
            <a:chOff x="5173625" y="-443725"/>
            <a:chExt cx="1129225" cy="1439250"/>
          </a:xfrm>
        </p:grpSpPr>
        <p:sp>
          <p:nvSpPr>
            <p:cNvPr id="341" name="Google Shape;341;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23"/>
          <p:cNvSpPr txBox="1">
            <a:spLocks noGrp="1"/>
          </p:cNvSpPr>
          <p:nvPr>
            <p:ph type="title" hasCustomPrompt="1"/>
          </p:nvPr>
        </p:nvSpPr>
        <p:spPr>
          <a:xfrm>
            <a:off x="1681800" y="1603075"/>
            <a:ext cx="5780400" cy="136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9600"/>
              <a:buNone/>
              <a:defRPr sz="9600">
                <a:solidFill>
                  <a:schemeClr val="accent1"/>
                </a:solidFill>
              </a:defRPr>
            </a:lvl1pPr>
            <a:lvl2pPr lvl="1" algn="ctr" rtl="0">
              <a:spcBef>
                <a:spcPts val="0"/>
              </a:spcBef>
              <a:spcAft>
                <a:spcPts val="0"/>
              </a:spcAft>
              <a:buClr>
                <a:schemeClr val="accent1"/>
              </a:buClr>
              <a:buSzPts val="9600"/>
              <a:buNone/>
              <a:defRPr sz="9600">
                <a:solidFill>
                  <a:schemeClr val="accent1"/>
                </a:solidFill>
              </a:defRPr>
            </a:lvl2pPr>
            <a:lvl3pPr lvl="2" algn="ctr" rtl="0">
              <a:spcBef>
                <a:spcPts val="0"/>
              </a:spcBef>
              <a:spcAft>
                <a:spcPts val="0"/>
              </a:spcAft>
              <a:buClr>
                <a:schemeClr val="accent1"/>
              </a:buClr>
              <a:buSzPts val="9600"/>
              <a:buNone/>
              <a:defRPr sz="9600">
                <a:solidFill>
                  <a:schemeClr val="accent1"/>
                </a:solidFill>
              </a:defRPr>
            </a:lvl3pPr>
            <a:lvl4pPr lvl="3" algn="ctr" rtl="0">
              <a:spcBef>
                <a:spcPts val="0"/>
              </a:spcBef>
              <a:spcAft>
                <a:spcPts val="0"/>
              </a:spcAft>
              <a:buClr>
                <a:schemeClr val="accent1"/>
              </a:buClr>
              <a:buSzPts val="9600"/>
              <a:buNone/>
              <a:defRPr sz="9600">
                <a:solidFill>
                  <a:schemeClr val="accent1"/>
                </a:solidFill>
              </a:defRPr>
            </a:lvl4pPr>
            <a:lvl5pPr lvl="4" algn="ctr" rtl="0">
              <a:spcBef>
                <a:spcPts val="0"/>
              </a:spcBef>
              <a:spcAft>
                <a:spcPts val="0"/>
              </a:spcAft>
              <a:buClr>
                <a:schemeClr val="accent1"/>
              </a:buClr>
              <a:buSzPts val="9600"/>
              <a:buNone/>
              <a:defRPr sz="9600">
                <a:solidFill>
                  <a:schemeClr val="accent1"/>
                </a:solidFill>
              </a:defRPr>
            </a:lvl5pPr>
            <a:lvl6pPr lvl="5" algn="ctr" rtl="0">
              <a:spcBef>
                <a:spcPts val="0"/>
              </a:spcBef>
              <a:spcAft>
                <a:spcPts val="0"/>
              </a:spcAft>
              <a:buClr>
                <a:schemeClr val="accent1"/>
              </a:buClr>
              <a:buSzPts val="9600"/>
              <a:buNone/>
              <a:defRPr sz="9600">
                <a:solidFill>
                  <a:schemeClr val="accent1"/>
                </a:solidFill>
              </a:defRPr>
            </a:lvl6pPr>
            <a:lvl7pPr lvl="6" algn="ctr" rtl="0">
              <a:spcBef>
                <a:spcPts val="0"/>
              </a:spcBef>
              <a:spcAft>
                <a:spcPts val="0"/>
              </a:spcAft>
              <a:buClr>
                <a:schemeClr val="accent1"/>
              </a:buClr>
              <a:buSzPts val="9600"/>
              <a:buNone/>
              <a:defRPr sz="9600">
                <a:solidFill>
                  <a:schemeClr val="accent1"/>
                </a:solidFill>
              </a:defRPr>
            </a:lvl7pPr>
            <a:lvl8pPr lvl="7" algn="ctr" rtl="0">
              <a:spcBef>
                <a:spcPts val="0"/>
              </a:spcBef>
              <a:spcAft>
                <a:spcPts val="0"/>
              </a:spcAft>
              <a:buClr>
                <a:schemeClr val="accent1"/>
              </a:buClr>
              <a:buSzPts val="9600"/>
              <a:buNone/>
              <a:defRPr sz="9600">
                <a:solidFill>
                  <a:schemeClr val="accent1"/>
                </a:solidFill>
              </a:defRPr>
            </a:lvl8pPr>
            <a:lvl9pPr lvl="8" algn="ctr" rtl="0">
              <a:spcBef>
                <a:spcPts val="0"/>
              </a:spcBef>
              <a:spcAft>
                <a:spcPts val="0"/>
              </a:spcAft>
              <a:buClr>
                <a:schemeClr val="accent1"/>
              </a:buClr>
              <a:buSzPts val="9600"/>
              <a:buNone/>
              <a:defRPr sz="9600">
                <a:solidFill>
                  <a:schemeClr val="accent1"/>
                </a:solidFill>
              </a:defRPr>
            </a:lvl9pPr>
          </a:lstStyle>
          <a:p>
            <a:r>
              <a:t>xx%</a:t>
            </a:r>
          </a:p>
        </p:txBody>
      </p:sp>
      <p:sp>
        <p:nvSpPr>
          <p:cNvPr id="344" name="Google Shape;344;p23"/>
          <p:cNvSpPr txBox="1">
            <a:spLocks noGrp="1"/>
          </p:cNvSpPr>
          <p:nvPr>
            <p:ph type="subTitle" idx="1"/>
          </p:nvPr>
        </p:nvSpPr>
        <p:spPr>
          <a:xfrm>
            <a:off x="2059200" y="2969825"/>
            <a:ext cx="5025600" cy="57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46"/>
        <p:cNvGrpSpPr/>
        <p:nvPr/>
      </p:nvGrpSpPr>
      <p:grpSpPr>
        <a:xfrm>
          <a:off x="0" y="0"/>
          <a:ext cx="0" cy="0"/>
          <a:chOff x="0" y="0"/>
          <a:chExt cx="0" cy="0"/>
        </a:xfrm>
      </p:grpSpPr>
      <p:sp>
        <p:nvSpPr>
          <p:cNvPr id="347" name="Google Shape;347;p25"/>
          <p:cNvSpPr txBox="1">
            <a:spLocks noGrp="1"/>
          </p:cNvSpPr>
          <p:nvPr>
            <p:ph type="title"/>
          </p:nvPr>
        </p:nvSpPr>
        <p:spPr>
          <a:xfrm>
            <a:off x="713325"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48" name="Google Shape;348;p25"/>
          <p:cNvSpPr txBox="1">
            <a:spLocks noGrp="1"/>
          </p:cNvSpPr>
          <p:nvPr>
            <p:ph type="title" idx="2" hasCustomPrompt="1"/>
          </p:nvPr>
        </p:nvSpPr>
        <p:spPr>
          <a:xfrm>
            <a:off x="713325"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25"/>
          <p:cNvSpPr txBox="1">
            <a:spLocks noGrp="1"/>
          </p:cNvSpPr>
          <p:nvPr>
            <p:ph type="subTitle" idx="1"/>
          </p:nvPr>
        </p:nvSpPr>
        <p:spPr>
          <a:xfrm>
            <a:off x="713313"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0" name="Google Shape;350;p25"/>
          <p:cNvSpPr txBox="1">
            <a:spLocks noGrp="1"/>
          </p:cNvSpPr>
          <p:nvPr>
            <p:ph type="title" idx="3"/>
          </p:nvPr>
        </p:nvSpPr>
        <p:spPr>
          <a:xfrm>
            <a:off x="3878250"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51" name="Google Shape;351;p25"/>
          <p:cNvSpPr txBox="1">
            <a:spLocks noGrp="1"/>
          </p:cNvSpPr>
          <p:nvPr>
            <p:ph type="title" idx="4" hasCustomPrompt="1"/>
          </p:nvPr>
        </p:nvSpPr>
        <p:spPr>
          <a:xfrm>
            <a:off x="3878250"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2" name="Google Shape;352;p25"/>
          <p:cNvSpPr txBox="1">
            <a:spLocks noGrp="1"/>
          </p:cNvSpPr>
          <p:nvPr>
            <p:ph type="subTitle" idx="5"/>
          </p:nvPr>
        </p:nvSpPr>
        <p:spPr>
          <a:xfrm>
            <a:off x="3878238"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3" name="Google Shape;353;p25"/>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354" name="Google Shape;354;p25"/>
          <p:cNvSpPr txBox="1">
            <a:spLocks noGrp="1"/>
          </p:cNvSpPr>
          <p:nvPr>
            <p:ph type="title" idx="7"/>
          </p:nvPr>
        </p:nvSpPr>
        <p:spPr>
          <a:xfrm>
            <a:off x="720000"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55" name="Google Shape;355;p25"/>
          <p:cNvSpPr txBox="1">
            <a:spLocks noGrp="1"/>
          </p:cNvSpPr>
          <p:nvPr>
            <p:ph type="title" idx="8" hasCustomPrompt="1"/>
          </p:nvPr>
        </p:nvSpPr>
        <p:spPr>
          <a:xfrm>
            <a:off x="720000"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6" name="Google Shape;356;p25"/>
          <p:cNvSpPr txBox="1">
            <a:spLocks noGrp="1"/>
          </p:cNvSpPr>
          <p:nvPr>
            <p:ph type="subTitle" idx="9"/>
          </p:nvPr>
        </p:nvSpPr>
        <p:spPr>
          <a:xfrm>
            <a:off x="719988"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7" name="Google Shape;357;p25"/>
          <p:cNvSpPr txBox="1">
            <a:spLocks noGrp="1"/>
          </p:cNvSpPr>
          <p:nvPr>
            <p:ph type="title" idx="13"/>
          </p:nvPr>
        </p:nvSpPr>
        <p:spPr>
          <a:xfrm>
            <a:off x="3884925"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58" name="Google Shape;358;p25"/>
          <p:cNvSpPr txBox="1">
            <a:spLocks noGrp="1"/>
          </p:cNvSpPr>
          <p:nvPr>
            <p:ph type="title" idx="14" hasCustomPrompt="1"/>
          </p:nvPr>
        </p:nvSpPr>
        <p:spPr>
          <a:xfrm>
            <a:off x="3884925"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9" name="Google Shape;359;p25"/>
          <p:cNvSpPr txBox="1">
            <a:spLocks noGrp="1"/>
          </p:cNvSpPr>
          <p:nvPr>
            <p:ph type="subTitle" idx="15"/>
          </p:nvPr>
        </p:nvSpPr>
        <p:spPr>
          <a:xfrm>
            <a:off x="3884913"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60" name="Google Shape;360;p25"/>
          <p:cNvGrpSpPr/>
          <p:nvPr/>
        </p:nvGrpSpPr>
        <p:grpSpPr>
          <a:xfrm>
            <a:off x="7730824" y="2876232"/>
            <a:ext cx="1697125" cy="1382731"/>
            <a:chOff x="7748374" y="2845645"/>
            <a:chExt cx="1697125" cy="1382731"/>
          </a:xfrm>
        </p:grpSpPr>
        <p:grpSp>
          <p:nvGrpSpPr>
            <p:cNvPr id="361" name="Google Shape;361;p25"/>
            <p:cNvGrpSpPr/>
            <p:nvPr/>
          </p:nvGrpSpPr>
          <p:grpSpPr>
            <a:xfrm rot="-5400000">
              <a:off x="8306336" y="3089213"/>
              <a:ext cx="581201" cy="1697125"/>
              <a:chOff x="79461" y="58200"/>
              <a:chExt cx="581201" cy="1697125"/>
            </a:xfrm>
          </p:grpSpPr>
          <p:grpSp>
            <p:nvGrpSpPr>
              <p:cNvPr id="362" name="Google Shape;362;p25"/>
              <p:cNvGrpSpPr/>
              <p:nvPr/>
            </p:nvGrpSpPr>
            <p:grpSpPr>
              <a:xfrm>
                <a:off x="236836" y="140933"/>
                <a:ext cx="423826" cy="1614380"/>
                <a:chOff x="236836" y="140933"/>
                <a:chExt cx="423826" cy="1614380"/>
              </a:xfrm>
            </p:grpSpPr>
            <p:sp>
              <p:nvSpPr>
                <p:cNvPr id="363" name="Google Shape;363;p25"/>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5"/>
              <p:cNvGrpSpPr/>
              <p:nvPr/>
            </p:nvGrpSpPr>
            <p:grpSpPr>
              <a:xfrm>
                <a:off x="79461" y="58200"/>
                <a:ext cx="428800" cy="1697125"/>
                <a:chOff x="79461" y="58200"/>
                <a:chExt cx="428800" cy="1697125"/>
              </a:xfrm>
            </p:grpSpPr>
            <p:sp>
              <p:nvSpPr>
                <p:cNvPr id="367" name="Google Shape;367;p25"/>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 name="Google Shape;370;p25"/>
            <p:cNvGrpSpPr/>
            <p:nvPr/>
          </p:nvGrpSpPr>
          <p:grpSpPr>
            <a:xfrm rot="-5400000" flipH="1">
              <a:off x="8306336" y="2287683"/>
              <a:ext cx="581201" cy="1697125"/>
              <a:chOff x="79461" y="58200"/>
              <a:chExt cx="581201" cy="1697125"/>
            </a:xfrm>
          </p:grpSpPr>
          <p:grpSp>
            <p:nvGrpSpPr>
              <p:cNvPr id="371" name="Google Shape;371;p25"/>
              <p:cNvGrpSpPr/>
              <p:nvPr/>
            </p:nvGrpSpPr>
            <p:grpSpPr>
              <a:xfrm>
                <a:off x="236836" y="140933"/>
                <a:ext cx="423826" cy="1614380"/>
                <a:chOff x="236836" y="140933"/>
                <a:chExt cx="423826" cy="1614380"/>
              </a:xfrm>
            </p:grpSpPr>
            <p:sp>
              <p:nvSpPr>
                <p:cNvPr id="372" name="Google Shape;372;p25"/>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5"/>
              <p:cNvGrpSpPr/>
              <p:nvPr/>
            </p:nvGrpSpPr>
            <p:grpSpPr>
              <a:xfrm>
                <a:off x="79461" y="58200"/>
                <a:ext cx="428800" cy="1697125"/>
                <a:chOff x="79461" y="58200"/>
                <a:chExt cx="428800" cy="1697125"/>
              </a:xfrm>
            </p:grpSpPr>
            <p:sp>
              <p:nvSpPr>
                <p:cNvPr id="376" name="Google Shape;376;p25"/>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9" name="Google Shape;379;p25"/>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5"/>
          <p:cNvGrpSpPr/>
          <p:nvPr/>
        </p:nvGrpSpPr>
        <p:grpSpPr>
          <a:xfrm>
            <a:off x="8620769" y="604477"/>
            <a:ext cx="640686" cy="543853"/>
            <a:chOff x="8620769" y="639586"/>
            <a:chExt cx="640686" cy="543853"/>
          </a:xfrm>
        </p:grpSpPr>
        <p:sp>
          <p:nvSpPr>
            <p:cNvPr id="382" name="Google Shape;382;p25"/>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84"/>
        <p:cNvGrpSpPr/>
        <p:nvPr/>
      </p:nvGrpSpPr>
      <p:grpSpPr>
        <a:xfrm>
          <a:off x="0" y="0"/>
          <a:ext cx="0" cy="0"/>
          <a:chOff x="0" y="0"/>
          <a:chExt cx="0" cy="0"/>
        </a:xfrm>
      </p:grpSpPr>
      <p:sp>
        <p:nvSpPr>
          <p:cNvPr id="385" name="Google Shape;385;p26"/>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86" name="Google Shape;386;p26"/>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387" name="Google Shape;387;p26"/>
          <p:cNvGrpSpPr/>
          <p:nvPr/>
        </p:nvGrpSpPr>
        <p:grpSpPr>
          <a:xfrm flipH="1">
            <a:off x="7586434" y="1581995"/>
            <a:ext cx="2290315" cy="1518337"/>
            <a:chOff x="-736445" y="1581995"/>
            <a:chExt cx="2290315" cy="1518337"/>
          </a:xfrm>
        </p:grpSpPr>
        <p:sp>
          <p:nvSpPr>
            <p:cNvPr id="388" name="Google Shape;388;p26"/>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6"/>
            <p:cNvGrpSpPr/>
            <p:nvPr/>
          </p:nvGrpSpPr>
          <p:grpSpPr>
            <a:xfrm>
              <a:off x="-736445" y="1581995"/>
              <a:ext cx="2290315" cy="1518337"/>
              <a:chOff x="-565732" y="1582220"/>
              <a:chExt cx="2290315" cy="1518337"/>
            </a:xfrm>
          </p:grpSpPr>
          <p:sp>
            <p:nvSpPr>
              <p:cNvPr id="390" name="Google Shape;390;p26"/>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26"/>
              <p:cNvGrpSpPr/>
              <p:nvPr/>
            </p:nvGrpSpPr>
            <p:grpSpPr>
              <a:xfrm>
                <a:off x="-565732" y="1582220"/>
                <a:ext cx="2290315" cy="435914"/>
                <a:chOff x="-565732" y="1582220"/>
                <a:chExt cx="2290315" cy="435914"/>
              </a:xfrm>
            </p:grpSpPr>
            <p:sp>
              <p:nvSpPr>
                <p:cNvPr id="392" name="Google Shape;392;p26"/>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26"/>
              <p:cNvGrpSpPr/>
              <p:nvPr/>
            </p:nvGrpSpPr>
            <p:grpSpPr>
              <a:xfrm>
                <a:off x="-565732" y="1759770"/>
                <a:ext cx="1948882" cy="441085"/>
                <a:chOff x="-565732" y="1759770"/>
                <a:chExt cx="1948882" cy="441085"/>
              </a:xfrm>
            </p:grpSpPr>
            <p:sp>
              <p:nvSpPr>
                <p:cNvPr id="395" name="Google Shape;395;p26"/>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6"/>
              <p:cNvGrpSpPr/>
              <p:nvPr/>
            </p:nvGrpSpPr>
            <p:grpSpPr>
              <a:xfrm>
                <a:off x="-390503" y="2295383"/>
                <a:ext cx="1572778" cy="118575"/>
                <a:chOff x="-390503" y="2295383"/>
                <a:chExt cx="1572778" cy="118575"/>
              </a:xfrm>
            </p:grpSpPr>
            <p:sp>
              <p:nvSpPr>
                <p:cNvPr id="398" name="Google Shape;398;p26"/>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26"/>
              <p:cNvGrpSpPr/>
              <p:nvPr/>
            </p:nvGrpSpPr>
            <p:grpSpPr>
              <a:xfrm>
                <a:off x="-565732" y="2666266"/>
                <a:ext cx="2239329" cy="434292"/>
                <a:chOff x="-565732" y="2666266"/>
                <a:chExt cx="2239329" cy="434292"/>
              </a:xfrm>
            </p:grpSpPr>
            <p:sp>
              <p:nvSpPr>
                <p:cNvPr id="401" name="Google Shape;401;p26"/>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 name="Google Shape;403;p26"/>
          <p:cNvGrpSpPr/>
          <p:nvPr/>
        </p:nvGrpSpPr>
        <p:grpSpPr>
          <a:xfrm>
            <a:off x="-736445" y="1581995"/>
            <a:ext cx="2290315" cy="1518337"/>
            <a:chOff x="-736445" y="1581995"/>
            <a:chExt cx="2290315" cy="1518337"/>
          </a:xfrm>
        </p:grpSpPr>
        <p:sp>
          <p:nvSpPr>
            <p:cNvPr id="404" name="Google Shape;404;p26"/>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26"/>
            <p:cNvGrpSpPr/>
            <p:nvPr/>
          </p:nvGrpSpPr>
          <p:grpSpPr>
            <a:xfrm>
              <a:off x="-736445" y="1581995"/>
              <a:ext cx="2290315" cy="1518337"/>
              <a:chOff x="-565732" y="1582220"/>
              <a:chExt cx="2290315" cy="1518337"/>
            </a:xfrm>
          </p:grpSpPr>
          <p:sp>
            <p:nvSpPr>
              <p:cNvPr id="406" name="Google Shape;406;p26"/>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26"/>
              <p:cNvGrpSpPr/>
              <p:nvPr/>
            </p:nvGrpSpPr>
            <p:grpSpPr>
              <a:xfrm>
                <a:off x="-565732" y="1582220"/>
                <a:ext cx="2290315" cy="435914"/>
                <a:chOff x="-565732" y="1582220"/>
                <a:chExt cx="2290315" cy="435914"/>
              </a:xfrm>
            </p:grpSpPr>
            <p:sp>
              <p:nvSpPr>
                <p:cNvPr id="408" name="Google Shape;408;p26"/>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6"/>
              <p:cNvGrpSpPr/>
              <p:nvPr/>
            </p:nvGrpSpPr>
            <p:grpSpPr>
              <a:xfrm>
                <a:off x="-565732" y="1759770"/>
                <a:ext cx="1948882" cy="441085"/>
                <a:chOff x="-565732" y="1759770"/>
                <a:chExt cx="1948882" cy="441085"/>
              </a:xfrm>
            </p:grpSpPr>
            <p:sp>
              <p:nvSpPr>
                <p:cNvPr id="411" name="Google Shape;411;p26"/>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6"/>
              <p:cNvGrpSpPr/>
              <p:nvPr/>
            </p:nvGrpSpPr>
            <p:grpSpPr>
              <a:xfrm>
                <a:off x="-390503" y="2295383"/>
                <a:ext cx="1572778" cy="118575"/>
                <a:chOff x="-390503" y="2295383"/>
                <a:chExt cx="1572778" cy="118575"/>
              </a:xfrm>
            </p:grpSpPr>
            <p:sp>
              <p:nvSpPr>
                <p:cNvPr id="414" name="Google Shape;414;p26"/>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26"/>
              <p:cNvGrpSpPr/>
              <p:nvPr/>
            </p:nvGrpSpPr>
            <p:grpSpPr>
              <a:xfrm>
                <a:off x="-565732" y="2666266"/>
                <a:ext cx="2239329" cy="434292"/>
                <a:chOff x="-565732" y="2666266"/>
                <a:chExt cx="2239329" cy="434292"/>
              </a:xfrm>
            </p:grpSpPr>
            <p:sp>
              <p:nvSpPr>
                <p:cNvPr id="417" name="Google Shape;417;p26"/>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 name="Google Shape;419;p26"/>
          <p:cNvGrpSpPr/>
          <p:nvPr/>
        </p:nvGrpSpPr>
        <p:grpSpPr>
          <a:xfrm rot="10800000" flipH="1">
            <a:off x="3897588" y="4408140"/>
            <a:ext cx="482550" cy="1505350"/>
            <a:chOff x="3121150" y="-443725"/>
            <a:chExt cx="482550" cy="1505350"/>
          </a:xfrm>
        </p:grpSpPr>
        <p:sp>
          <p:nvSpPr>
            <p:cNvPr id="420" name="Google Shape;420;p26"/>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6"/>
          <p:cNvGrpSpPr/>
          <p:nvPr/>
        </p:nvGrpSpPr>
        <p:grpSpPr>
          <a:xfrm rot="10800000" flipH="1">
            <a:off x="2766863" y="4835190"/>
            <a:ext cx="929375" cy="1078300"/>
            <a:chOff x="1990425" y="-443725"/>
            <a:chExt cx="929375" cy="1078300"/>
          </a:xfrm>
        </p:grpSpPr>
        <p:sp>
          <p:nvSpPr>
            <p:cNvPr id="423" name="Google Shape;423;p26"/>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26"/>
          <p:cNvGrpSpPr/>
          <p:nvPr/>
        </p:nvGrpSpPr>
        <p:grpSpPr>
          <a:xfrm rot="10800000" flipH="1">
            <a:off x="2063963" y="4474240"/>
            <a:ext cx="1138350" cy="1439250"/>
            <a:chOff x="1287525" y="-443725"/>
            <a:chExt cx="1138350" cy="1439250"/>
          </a:xfrm>
        </p:grpSpPr>
        <p:sp>
          <p:nvSpPr>
            <p:cNvPr id="426" name="Google Shape;426;p26"/>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26"/>
          <p:cNvGrpSpPr/>
          <p:nvPr/>
        </p:nvGrpSpPr>
        <p:grpSpPr>
          <a:xfrm rot="10800000" flipH="1">
            <a:off x="4772213" y="4408140"/>
            <a:ext cx="474200" cy="1505350"/>
            <a:chOff x="3995775" y="-443725"/>
            <a:chExt cx="474200" cy="1505350"/>
          </a:xfrm>
        </p:grpSpPr>
        <p:sp>
          <p:nvSpPr>
            <p:cNvPr id="429" name="Google Shape;429;p26"/>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26"/>
          <p:cNvGrpSpPr/>
          <p:nvPr/>
        </p:nvGrpSpPr>
        <p:grpSpPr>
          <a:xfrm rot="10800000" flipH="1">
            <a:off x="5456113" y="4835190"/>
            <a:ext cx="920275" cy="1078300"/>
            <a:chOff x="4679675" y="-443725"/>
            <a:chExt cx="920275" cy="1078300"/>
          </a:xfrm>
        </p:grpSpPr>
        <p:sp>
          <p:nvSpPr>
            <p:cNvPr id="432" name="Google Shape;432;p26"/>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26"/>
          <p:cNvGrpSpPr/>
          <p:nvPr/>
        </p:nvGrpSpPr>
        <p:grpSpPr>
          <a:xfrm rot="10800000" flipH="1">
            <a:off x="5950063" y="4474240"/>
            <a:ext cx="1129225" cy="1439250"/>
            <a:chOff x="5173625" y="-443725"/>
            <a:chExt cx="1129225" cy="1439250"/>
          </a:xfrm>
        </p:grpSpPr>
        <p:sp>
          <p:nvSpPr>
            <p:cNvPr id="435" name="Google Shape;435;p26"/>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BLANK_1_1_1_2_1">
    <p:spTree>
      <p:nvGrpSpPr>
        <p:cNvPr id="1" name="Shape 437"/>
        <p:cNvGrpSpPr/>
        <p:nvPr/>
      </p:nvGrpSpPr>
      <p:grpSpPr>
        <a:xfrm>
          <a:off x="0" y="0"/>
          <a:ext cx="0" cy="0"/>
          <a:chOff x="0" y="0"/>
          <a:chExt cx="0" cy="0"/>
        </a:xfrm>
      </p:grpSpPr>
      <p:grpSp>
        <p:nvGrpSpPr>
          <p:cNvPr id="438" name="Google Shape;438;p27"/>
          <p:cNvGrpSpPr/>
          <p:nvPr/>
        </p:nvGrpSpPr>
        <p:grpSpPr>
          <a:xfrm>
            <a:off x="7513631" y="-475160"/>
            <a:ext cx="482550" cy="1505350"/>
            <a:chOff x="3121150" y="-443725"/>
            <a:chExt cx="482550" cy="1505350"/>
          </a:xfrm>
        </p:grpSpPr>
        <p:sp>
          <p:nvSpPr>
            <p:cNvPr id="439" name="Google Shape;439;p27"/>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7"/>
          <p:cNvGrpSpPr/>
          <p:nvPr/>
        </p:nvGrpSpPr>
        <p:grpSpPr>
          <a:xfrm>
            <a:off x="8388256" y="-475160"/>
            <a:ext cx="474200" cy="1505350"/>
            <a:chOff x="3995775" y="-443725"/>
            <a:chExt cx="474200" cy="1505350"/>
          </a:xfrm>
        </p:grpSpPr>
        <p:sp>
          <p:nvSpPr>
            <p:cNvPr id="442" name="Google Shape;442;p27"/>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7"/>
          <p:cNvGrpSpPr/>
          <p:nvPr/>
        </p:nvGrpSpPr>
        <p:grpSpPr>
          <a:xfrm rot="10800000" flipH="1">
            <a:off x="119138" y="4268208"/>
            <a:ext cx="1129225" cy="1439250"/>
            <a:chOff x="5173625" y="-443725"/>
            <a:chExt cx="1129225" cy="1439250"/>
          </a:xfrm>
        </p:grpSpPr>
        <p:sp>
          <p:nvSpPr>
            <p:cNvPr id="445" name="Google Shape;445;p2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27"/>
          <p:cNvGrpSpPr/>
          <p:nvPr/>
        </p:nvGrpSpPr>
        <p:grpSpPr>
          <a:xfrm rot="10800000">
            <a:off x="713779" y="4534879"/>
            <a:ext cx="920275" cy="1078300"/>
            <a:chOff x="4679675" y="-443725"/>
            <a:chExt cx="920275" cy="1078300"/>
          </a:xfrm>
        </p:grpSpPr>
        <p:sp>
          <p:nvSpPr>
            <p:cNvPr id="448" name="Google Shape;448;p2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7"/>
          <p:cNvGrpSpPr/>
          <p:nvPr/>
        </p:nvGrpSpPr>
        <p:grpSpPr>
          <a:xfrm>
            <a:off x="1050348" y="-469529"/>
            <a:ext cx="1195349" cy="1078296"/>
            <a:chOff x="4404625" y="-443721"/>
            <a:chExt cx="1195349" cy="1078296"/>
          </a:xfrm>
        </p:grpSpPr>
        <p:sp>
          <p:nvSpPr>
            <p:cNvPr id="451" name="Google Shape;451;p27"/>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7"/>
          <p:cNvGrpSpPr/>
          <p:nvPr/>
        </p:nvGrpSpPr>
        <p:grpSpPr>
          <a:xfrm rot="-5400000">
            <a:off x="-393663" y="-505555"/>
            <a:ext cx="2181860" cy="892524"/>
            <a:chOff x="6525475" y="148600"/>
            <a:chExt cx="2808779" cy="1148975"/>
          </a:xfrm>
        </p:grpSpPr>
        <p:sp>
          <p:nvSpPr>
            <p:cNvPr id="454" name="Google Shape;454;p27"/>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7"/>
          <p:cNvGrpSpPr/>
          <p:nvPr/>
        </p:nvGrpSpPr>
        <p:grpSpPr>
          <a:xfrm rot="-5400000">
            <a:off x="29766" y="-247490"/>
            <a:ext cx="2181860" cy="892524"/>
            <a:chOff x="6525475" y="148600"/>
            <a:chExt cx="2808779" cy="1148975"/>
          </a:xfrm>
        </p:grpSpPr>
        <p:sp>
          <p:nvSpPr>
            <p:cNvPr id="457" name="Google Shape;457;p27"/>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27"/>
          <p:cNvGrpSpPr/>
          <p:nvPr/>
        </p:nvGrpSpPr>
        <p:grpSpPr>
          <a:xfrm rot="10800000">
            <a:off x="7892346" y="4268208"/>
            <a:ext cx="1129225" cy="1439250"/>
            <a:chOff x="5173625" y="-443725"/>
            <a:chExt cx="1129225" cy="1439250"/>
          </a:xfrm>
        </p:grpSpPr>
        <p:sp>
          <p:nvSpPr>
            <p:cNvPr id="460" name="Google Shape;460;p2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27"/>
          <p:cNvGrpSpPr/>
          <p:nvPr/>
        </p:nvGrpSpPr>
        <p:grpSpPr>
          <a:xfrm rot="10800000" flipH="1">
            <a:off x="7506654" y="4534879"/>
            <a:ext cx="920275" cy="1078300"/>
            <a:chOff x="4679675" y="-443725"/>
            <a:chExt cx="920275" cy="1078300"/>
          </a:xfrm>
        </p:grpSpPr>
        <p:sp>
          <p:nvSpPr>
            <p:cNvPr id="463" name="Google Shape;463;p2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27"/>
          <p:cNvSpPr txBox="1">
            <a:spLocks noGrp="1"/>
          </p:cNvSpPr>
          <p:nvPr>
            <p:ph type="title"/>
          </p:nvPr>
        </p:nvSpPr>
        <p:spPr>
          <a:xfrm>
            <a:off x="7200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6" name="Google Shape;466;p27"/>
          <p:cNvSpPr txBox="1">
            <a:spLocks noGrp="1"/>
          </p:cNvSpPr>
          <p:nvPr>
            <p:ph type="subTitle" idx="1"/>
          </p:nvPr>
        </p:nvSpPr>
        <p:spPr>
          <a:xfrm>
            <a:off x="7200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7" name="Google Shape;467;p27"/>
          <p:cNvSpPr txBox="1">
            <a:spLocks noGrp="1"/>
          </p:cNvSpPr>
          <p:nvPr>
            <p:ph type="title" idx="2"/>
          </p:nvPr>
        </p:nvSpPr>
        <p:spPr>
          <a:xfrm>
            <a:off x="352185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8" name="Google Shape;468;p27"/>
          <p:cNvSpPr txBox="1">
            <a:spLocks noGrp="1"/>
          </p:cNvSpPr>
          <p:nvPr>
            <p:ph type="subTitle" idx="3"/>
          </p:nvPr>
        </p:nvSpPr>
        <p:spPr>
          <a:xfrm>
            <a:off x="352185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9" name="Google Shape;469;p27"/>
          <p:cNvSpPr txBox="1">
            <a:spLocks noGrp="1"/>
          </p:cNvSpPr>
          <p:nvPr>
            <p:ph type="title" idx="4"/>
          </p:nvPr>
        </p:nvSpPr>
        <p:spPr>
          <a:xfrm>
            <a:off x="63237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70" name="Google Shape;470;p27"/>
          <p:cNvSpPr txBox="1">
            <a:spLocks noGrp="1"/>
          </p:cNvSpPr>
          <p:nvPr>
            <p:ph type="subTitle" idx="5"/>
          </p:nvPr>
        </p:nvSpPr>
        <p:spPr>
          <a:xfrm>
            <a:off x="63237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27"/>
          <p:cNvSpPr txBox="1">
            <a:spLocks noGrp="1"/>
          </p:cNvSpPr>
          <p:nvPr>
            <p:ph type="title" idx="6"/>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72"/>
        <p:cNvGrpSpPr/>
        <p:nvPr/>
      </p:nvGrpSpPr>
      <p:grpSpPr>
        <a:xfrm>
          <a:off x="0" y="0"/>
          <a:ext cx="0" cy="0"/>
          <a:chOff x="0" y="0"/>
          <a:chExt cx="0" cy="0"/>
        </a:xfrm>
      </p:grpSpPr>
      <p:sp>
        <p:nvSpPr>
          <p:cNvPr id="473" name="Google Shape;473;p28"/>
          <p:cNvSpPr txBox="1">
            <a:spLocks noGrp="1"/>
          </p:cNvSpPr>
          <p:nvPr>
            <p:ph type="title"/>
          </p:nvPr>
        </p:nvSpPr>
        <p:spPr>
          <a:xfrm>
            <a:off x="713288"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74" name="Google Shape;474;p28"/>
          <p:cNvSpPr txBox="1">
            <a:spLocks noGrp="1"/>
          </p:cNvSpPr>
          <p:nvPr>
            <p:ph type="subTitle" idx="1"/>
          </p:nvPr>
        </p:nvSpPr>
        <p:spPr>
          <a:xfrm>
            <a:off x="713288"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5" name="Google Shape;475;p28"/>
          <p:cNvSpPr txBox="1">
            <a:spLocks noGrp="1"/>
          </p:cNvSpPr>
          <p:nvPr>
            <p:ph type="title" idx="2"/>
          </p:nvPr>
        </p:nvSpPr>
        <p:spPr>
          <a:xfrm>
            <a:off x="2704760"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76" name="Google Shape;476;p28"/>
          <p:cNvSpPr txBox="1">
            <a:spLocks noGrp="1"/>
          </p:cNvSpPr>
          <p:nvPr>
            <p:ph type="subTitle" idx="3"/>
          </p:nvPr>
        </p:nvSpPr>
        <p:spPr>
          <a:xfrm>
            <a:off x="2704760"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7" name="Google Shape;477;p28"/>
          <p:cNvSpPr txBox="1">
            <a:spLocks noGrp="1"/>
          </p:cNvSpPr>
          <p:nvPr>
            <p:ph type="title" idx="4"/>
          </p:nvPr>
        </p:nvSpPr>
        <p:spPr>
          <a:xfrm>
            <a:off x="6687713"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78" name="Google Shape;478;p28"/>
          <p:cNvSpPr txBox="1">
            <a:spLocks noGrp="1"/>
          </p:cNvSpPr>
          <p:nvPr>
            <p:ph type="subTitle" idx="5"/>
          </p:nvPr>
        </p:nvSpPr>
        <p:spPr>
          <a:xfrm>
            <a:off x="6687713"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9" name="Google Shape;479;p28"/>
          <p:cNvSpPr txBox="1">
            <a:spLocks noGrp="1"/>
          </p:cNvSpPr>
          <p:nvPr>
            <p:ph type="title" idx="6"/>
          </p:nvPr>
        </p:nvSpPr>
        <p:spPr>
          <a:xfrm>
            <a:off x="4696235"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80" name="Google Shape;480;p28"/>
          <p:cNvSpPr txBox="1">
            <a:spLocks noGrp="1"/>
          </p:cNvSpPr>
          <p:nvPr>
            <p:ph type="subTitle" idx="7"/>
          </p:nvPr>
        </p:nvSpPr>
        <p:spPr>
          <a:xfrm>
            <a:off x="4696235"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1" name="Google Shape;481;p28"/>
          <p:cNvSpPr txBox="1">
            <a:spLocks noGrp="1"/>
          </p:cNvSpPr>
          <p:nvPr>
            <p:ph type="title" idx="8"/>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82" name="Google Shape;482;p28"/>
          <p:cNvGrpSpPr/>
          <p:nvPr/>
        </p:nvGrpSpPr>
        <p:grpSpPr>
          <a:xfrm rot="-5400000" flipH="1">
            <a:off x="7480661" y="-165192"/>
            <a:ext cx="2014791" cy="719731"/>
            <a:chOff x="-85249" y="4203623"/>
            <a:chExt cx="2014791" cy="719731"/>
          </a:xfrm>
        </p:grpSpPr>
        <p:grpSp>
          <p:nvGrpSpPr>
            <p:cNvPr id="483" name="Google Shape;483;p28"/>
            <p:cNvGrpSpPr/>
            <p:nvPr/>
          </p:nvGrpSpPr>
          <p:grpSpPr>
            <a:xfrm>
              <a:off x="-85249" y="4203623"/>
              <a:ext cx="2014791" cy="469195"/>
              <a:chOff x="-35118" y="4163517"/>
              <a:chExt cx="2014791" cy="469195"/>
            </a:xfrm>
          </p:grpSpPr>
          <p:sp>
            <p:nvSpPr>
              <p:cNvPr id="484" name="Google Shape;484;p2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28"/>
            <p:cNvGrpSpPr/>
            <p:nvPr/>
          </p:nvGrpSpPr>
          <p:grpSpPr>
            <a:xfrm>
              <a:off x="-85249" y="4454155"/>
              <a:ext cx="2014791" cy="469199"/>
              <a:chOff x="-35118" y="4345992"/>
              <a:chExt cx="2014791" cy="469199"/>
            </a:xfrm>
          </p:grpSpPr>
          <p:sp>
            <p:nvSpPr>
              <p:cNvPr id="487" name="Google Shape;487;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 name="Google Shape;489;p28"/>
          <p:cNvGrpSpPr/>
          <p:nvPr/>
        </p:nvGrpSpPr>
        <p:grpSpPr>
          <a:xfrm rot="-5400000" flipH="1">
            <a:off x="7870685" y="112474"/>
            <a:ext cx="2014791" cy="469199"/>
            <a:chOff x="-35118" y="4345992"/>
            <a:chExt cx="2014791" cy="469199"/>
          </a:xfrm>
        </p:grpSpPr>
        <p:sp>
          <p:nvSpPr>
            <p:cNvPr id="490" name="Google Shape;490;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8"/>
          <p:cNvGrpSpPr/>
          <p:nvPr/>
        </p:nvGrpSpPr>
        <p:grpSpPr>
          <a:xfrm>
            <a:off x="-272766" y="4539543"/>
            <a:ext cx="2014791" cy="473128"/>
            <a:chOff x="-35118" y="4342063"/>
            <a:chExt cx="2014791" cy="473128"/>
          </a:xfrm>
        </p:grpSpPr>
        <p:sp>
          <p:nvSpPr>
            <p:cNvPr id="493" name="Google Shape;493;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28"/>
          <p:cNvGrpSpPr/>
          <p:nvPr/>
        </p:nvGrpSpPr>
        <p:grpSpPr>
          <a:xfrm>
            <a:off x="-217866" y="4785686"/>
            <a:ext cx="2014791" cy="473128"/>
            <a:chOff x="-35118" y="4342063"/>
            <a:chExt cx="2014791" cy="473128"/>
          </a:xfrm>
        </p:grpSpPr>
        <p:sp>
          <p:nvSpPr>
            <p:cNvPr id="496" name="Google Shape;496;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8"/>
          <p:cNvGrpSpPr/>
          <p:nvPr/>
        </p:nvGrpSpPr>
        <p:grpSpPr>
          <a:xfrm>
            <a:off x="-519445" y="4310943"/>
            <a:ext cx="2014791" cy="473128"/>
            <a:chOff x="-35118" y="4342063"/>
            <a:chExt cx="2014791" cy="473128"/>
          </a:xfrm>
        </p:grpSpPr>
        <p:sp>
          <p:nvSpPr>
            <p:cNvPr id="499" name="Google Shape;499;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501"/>
        <p:cNvGrpSpPr/>
        <p:nvPr/>
      </p:nvGrpSpPr>
      <p:grpSpPr>
        <a:xfrm>
          <a:off x="0" y="0"/>
          <a:ext cx="0" cy="0"/>
          <a:chOff x="0" y="0"/>
          <a:chExt cx="0" cy="0"/>
        </a:xfrm>
      </p:grpSpPr>
      <p:sp>
        <p:nvSpPr>
          <p:cNvPr id="502" name="Google Shape;502;p29"/>
          <p:cNvSpPr txBox="1">
            <a:spLocks noGrp="1"/>
          </p:cNvSpPr>
          <p:nvPr>
            <p:ph type="title"/>
          </p:nvPr>
        </p:nvSpPr>
        <p:spPr>
          <a:xfrm>
            <a:off x="719975"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03" name="Google Shape;503;p29"/>
          <p:cNvSpPr txBox="1">
            <a:spLocks noGrp="1"/>
          </p:cNvSpPr>
          <p:nvPr>
            <p:ph type="subTitle" idx="1"/>
          </p:nvPr>
        </p:nvSpPr>
        <p:spPr>
          <a:xfrm>
            <a:off x="71997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4" name="Google Shape;504;p29"/>
          <p:cNvSpPr txBox="1">
            <a:spLocks noGrp="1"/>
          </p:cNvSpPr>
          <p:nvPr>
            <p:ph type="title" idx="2"/>
          </p:nvPr>
        </p:nvSpPr>
        <p:spPr>
          <a:xfrm>
            <a:off x="3512851"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05" name="Google Shape;505;p29"/>
          <p:cNvSpPr txBox="1">
            <a:spLocks noGrp="1"/>
          </p:cNvSpPr>
          <p:nvPr>
            <p:ph type="subTitle" idx="3"/>
          </p:nvPr>
        </p:nvSpPr>
        <p:spPr>
          <a:xfrm>
            <a:off x="3512850"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6" name="Google Shape;506;p29"/>
          <p:cNvSpPr txBox="1">
            <a:spLocks noGrp="1"/>
          </p:cNvSpPr>
          <p:nvPr>
            <p:ph type="title" idx="4"/>
          </p:nvPr>
        </p:nvSpPr>
        <p:spPr>
          <a:xfrm>
            <a:off x="719975"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07" name="Google Shape;507;p29"/>
          <p:cNvSpPr txBox="1">
            <a:spLocks noGrp="1"/>
          </p:cNvSpPr>
          <p:nvPr>
            <p:ph type="subTitle" idx="5"/>
          </p:nvPr>
        </p:nvSpPr>
        <p:spPr>
          <a:xfrm>
            <a:off x="71997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8" name="Google Shape;508;p29"/>
          <p:cNvSpPr txBox="1">
            <a:spLocks noGrp="1"/>
          </p:cNvSpPr>
          <p:nvPr>
            <p:ph type="title" idx="6"/>
          </p:nvPr>
        </p:nvSpPr>
        <p:spPr>
          <a:xfrm>
            <a:off x="3512851"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09" name="Google Shape;509;p29"/>
          <p:cNvSpPr txBox="1">
            <a:spLocks noGrp="1"/>
          </p:cNvSpPr>
          <p:nvPr>
            <p:ph type="subTitle" idx="7"/>
          </p:nvPr>
        </p:nvSpPr>
        <p:spPr>
          <a:xfrm>
            <a:off x="3512850"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0" name="Google Shape;510;p29"/>
          <p:cNvSpPr txBox="1">
            <a:spLocks noGrp="1"/>
          </p:cNvSpPr>
          <p:nvPr>
            <p:ph type="title" idx="8"/>
          </p:nvPr>
        </p:nvSpPr>
        <p:spPr>
          <a:xfrm>
            <a:off x="6305728"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11" name="Google Shape;511;p29"/>
          <p:cNvSpPr txBox="1">
            <a:spLocks noGrp="1"/>
          </p:cNvSpPr>
          <p:nvPr>
            <p:ph type="subTitle" idx="9"/>
          </p:nvPr>
        </p:nvSpPr>
        <p:spPr>
          <a:xfrm>
            <a:off x="630572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2" name="Google Shape;512;p29"/>
          <p:cNvSpPr txBox="1">
            <a:spLocks noGrp="1"/>
          </p:cNvSpPr>
          <p:nvPr>
            <p:ph type="title" idx="13"/>
          </p:nvPr>
        </p:nvSpPr>
        <p:spPr>
          <a:xfrm>
            <a:off x="6305728"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13" name="Google Shape;513;p29"/>
          <p:cNvSpPr txBox="1">
            <a:spLocks noGrp="1"/>
          </p:cNvSpPr>
          <p:nvPr>
            <p:ph type="subTitle" idx="14"/>
          </p:nvPr>
        </p:nvSpPr>
        <p:spPr>
          <a:xfrm>
            <a:off x="630572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4" name="Google Shape;514;p29"/>
          <p:cNvSpPr txBox="1">
            <a:spLocks noGrp="1"/>
          </p:cNvSpPr>
          <p:nvPr>
            <p:ph type="title" idx="15"/>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15" name="Google Shape;515;p29"/>
          <p:cNvGrpSpPr/>
          <p:nvPr/>
        </p:nvGrpSpPr>
        <p:grpSpPr>
          <a:xfrm>
            <a:off x="7895789" y="-867371"/>
            <a:ext cx="1368260" cy="1078296"/>
            <a:chOff x="4231725" y="-443721"/>
            <a:chExt cx="1368260" cy="1078296"/>
          </a:xfrm>
        </p:grpSpPr>
        <p:sp>
          <p:nvSpPr>
            <p:cNvPr id="516" name="Google Shape;516;p29"/>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29"/>
          <p:cNvGrpSpPr/>
          <p:nvPr/>
        </p:nvGrpSpPr>
        <p:grpSpPr>
          <a:xfrm>
            <a:off x="8380489" y="-105375"/>
            <a:ext cx="1129225" cy="1439250"/>
            <a:chOff x="5173625" y="-443725"/>
            <a:chExt cx="1129225" cy="1439250"/>
          </a:xfrm>
        </p:grpSpPr>
        <p:sp>
          <p:nvSpPr>
            <p:cNvPr id="519" name="Google Shape;51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29"/>
          <p:cNvGrpSpPr/>
          <p:nvPr/>
        </p:nvGrpSpPr>
        <p:grpSpPr>
          <a:xfrm>
            <a:off x="8142568" y="-638771"/>
            <a:ext cx="1368260" cy="1078296"/>
            <a:chOff x="4231725" y="-443721"/>
            <a:chExt cx="1368260" cy="1078296"/>
          </a:xfrm>
        </p:grpSpPr>
        <p:sp>
          <p:nvSpPr>
            <p:cNvPr id="522" name="Google Shape;522;p29"/>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9"/>
          <p:cNvGrpSpPr/>
          <p:nvPr/>
        </p:nvGrpSpPr>
        <p:grpSpPr>
          <a:xfrm flipH="1">
            <a:off x="149468" y="-695771"/>
            <a:ext cx="1368260" cy="1078296"/>
            <a:chOff x="4231725" y="-443721"/>
            <a:chExt cx="1368260" cy="1078296"/>
          </a:xfrm>
        </p:grpSpPr>
        <p:sp>
          <p:nvSpPr>
            <p:cNvPr id="525" name="Google Shape;525;p29"/>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29"/>
          <p:cNvGrpSpPr/>
          <p:nvPr/>
        </p:nvGrpSpPr>
        <p:grpSpPr>
          <a:xfrm flipH="1">
            <a:off x="-97311" y="-467171"/>
            <a:ext cx="1368260" cy="1078296"/>
            <a:chOff x="4231725" y="-443721"/>
            <a:chExt cx="1368260" cy="1078296"/>
          </a:xfrm>
        </p:grpSpPr>
        <p:sp>
          <p:nvSpPr>
            <p:cNvPr id="528" name="Google Shape;528;p29"/>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29"/>
          <p:cNvGrpSpPr/>
          <p:nvPr/>
        </p:nvGrpSpPr>
        <p:grpSpPr>
          <a:xfrm flipH="1">
            <a:off x="-609048" y="-238571"/>
            <a:ext cx="1368260" cy="1078296"/>
            <a:chOff x="4231725" y="-443721"/>
            <a:chExt cx="1368260" cy="1078296"/>
          </a:xfrm>
        </p:grpSpPr>
        <p:sp>
          <p:nvSpPr>
            <p:cNvPr id="531" name="Google Shape;531;p29"/>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33" name="Google Shape;533;p29"/>
          <p:cNvCxnSpPr/>
          <p:nvPr/>
        </p:nvCxnSpPr>
        <p:spPr>
          <a:xfrm>
            <a:off x="-6850" y="4601725"/>
            <a:ext cx="8517600" cy="0"/>
          </a:xfrm>
          <a:prstGeom prst="straightConnector1">
            <a:avLst/>
          </a:prstGeom>
          <a:noFill/>
          <a:ln w="28575" cap="flat" cmpd="sng">
            <a:solidFill>
              <a:schemeClr val="dk1"/>
            </a:solidFill>
            <a:prstDash val="solid"/>
            <a:round/>
            <a:headEnd type="none" w="med" len="med"/>
            <a:tailEnd type="oval"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534"/>
        <p:cNvGrpSpPr/>
        <p:nvPr/>
      </p:nvGrpSpPr>
      <p:grpSpPr>
        <a:xfrm>
          <a:off x="0" y="0"/>
          <a:ext cx="0" cy="0"/>
          <a:chOff x="0" y="0"/>
          <a:chExt cx="0" cy="0"/>
        </a:xfrm>
      </p:grpSpPr>
      <p:grpSp>
        <p:nvGrpSpPr>
          <p:cNvPr id="535" name="Google Shape;535;p30"/>
          <p:cNvGrpSpPr/>
          <p:nvPr/>
        </p:nvGrpSpPr>
        <p:grpSpPr>
          <a:xfrm>
            <a:off x="7068170" y="-466234"/>
            <a:ext cx="1368260" cy="1078296"/>
            <a:chOff x="4231725" y="-443721"/>
            <a:chExt cx="1368260" cy="1078296"/>
          </a:xfrm>
        </p:grpSpPr>
        <p:sp>
          <p:nvSpPr>
            <p:cNvPr id="536" name="Google Shape;536;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30"/>
          <p:cNvGrpSpPr/>
          <p:nvPr/>
        </p:nvGrpSpPr>
        <p:grpSpPr>
          <a:xfrm>
            <a:off x="8010070" y="-466238"/>
            <a:ext cx="1129225" cy="1439250"/>
            <a:chOff x="5173625" y="-443725"/>
            <a:chExt cx="1129225" cy="1439250"/>
          </a:xfrm>
        </p:grpSpPr>
        <p:sp>
          <p:nvSpPr>
            <p:cNvPr id="539" name="Google Shape;539;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30"/>
          <p:cNvGrpSpPr/>
          <p:nvPr/>
        </p:nvGrpSpPr>
        <p:grpSpPr>
          <a:xfrm flipH="1">
            <a:off x="707991" y="-472343"/>
            <a:ext cx="920275" cy="1078300"/>
            <a:chOff x="4679675" y="-443725"/>
            <a:chExt cx="920275" cy="1078300"/>
          </a:xfrm>
        </p:grpSpPr>
        <p:sp>
          <p:nvSpPr>
            <p:cNvPr id="542" name="Google Shape;542;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0"/>
          <p:cNvGrpSpPr/>
          <p:nvPr/>
        </p:nvGrpSpPr>
        <p:grpSpPr>
          <a:xfrm flipH="1">
            <a:off x="5091" y="-472343"/>
            <a:ext cx="1129225" cy="1439250"/>
            <a:chOff x="5173625" y="-443725"/>
            <a:chExt cx="1129225" cy="1439250"/>
          </a:xfrm>
        </p:grpSpPr>
        <p:sp>
          <p:nvSpPr>
            <p:cNvPr id="545" name="Google Shape;545;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0"/>
          <p:cNvGrpSpPr/>
          <p:nvPr/>
        </p:nvGrpSpPr>
        <p:grpSpPr>
          <a:xfrm>
            <a:off x="8479270" y="-223284"/>
            <a:ext cx="1368260" cy="1078296"/>
            <a:chOff x="4231725" y="-443721"/>
            <a:chExt cx="1368260" cy="1078296"/>
          </a:xfrm>
        </p:grpSpPr>
        <p:sp>
          <p:nvSpPr>
            <p:cNvPr id="548" name="Google Shape;548;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0"/>
          <p:cNvGrpSpPr/>
          <p:nvPr/>
        </p:nvGrpSpPr>
        <p:grpSpPr>
          <a:xfrm flipH="1">
            <a:off x="-98709" y="-223280"/>
            <a:ext cx="920275" cy="1078300"/>
            <a:chOff x="4679675" y="-443725"/>
            <a:chExt cx="920275" cy="1078300"/>
          </a:xfrm>
        </p:grpSpPr>
        <p:sp>
          <p:nvSpPr>
            <p:cNvPr id="551" name="Google Shape;55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30"/>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554"/>
        <p:cNvGrpSpPr/>
        <p:nvPr/>
      </p:nvGrpSpPr>
      <p:grpSpPr>
        <a:xfrm>
          <a:off x="0" y="0"/>
          <a:ext cx="0" cy="0"/>
          <a:chOff x="0" y="0"/>
          <a:chExt cx="0" cy="0"/>
        </a:xfrm>
      </p:grpSpPr>
      <p:sp>
        <p:nvSpPr>
          <p:cNvPr id="555" name="Google Shape;555;p31"/>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56" name="Google Shape;556;p31"/>
          <p:cNvGrpSpPr/>
          <p:nvPr/>
        </p:nvGrpSpPr>
        <p:grpSpPr>
          <a:xfrm>
            <a:off x="6521425" y="-33816"/>
            <a:ext cx="2852632" cy="755873"/>
            <a:chOff x="6521425" y="153500"/>
            <a:chExt cx="2852632" cy="755873"/>
          </a:xfrm>
        </p:grpSpPr>
        <p:grpSp>
          <p:nvGrpSpPr>
            <p:cNvPr id="557" name="Google Shape;557;p31"/>
            <p:cNvGrpSpPr/>
            <p:nvPr/>
          </p:nvGrpSpPr>
          <p:grpSpPr>
            <a:xfrm>
              <a:off x="6521425" y="153500"/>
              <a:ext cx="2257381" cy="391400"/>
              <a:chOff x="6521425" y="153500"/>
              <a:chExt cx="2257381" cy="391400"/>
            </a:xfrm>
          </p:grpSpPr>
          <p:sp>
            <p:nvSpPr>
              <p:cNvPr id="558" name="Google Shape;558;p31"/>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1"/>
            <p:cNvGrpSpPr/>
            <p:nvPr/>
          </p:nvGrpSpPr>
          <p:grpSpPr>
            <a:xfrm>
              <a:off x="6826225" y="326868"/>
              <a:ext cx="2547832" cy="405548"/>
              <a:chOff x="6826225" y="344423"/>
              <a:chExt cx="2547832" cy="405548"/>
            </a:xfrm>
          </p:grpSpPr>
          <p:sp>
            <p:nvSpPr>
              <p:cNvPr id="561" name="Google Shape;561;p31"/>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31"/>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565"/>
        <p:cNvGrpSpPr/>
        <p:nvPr/>
      </p:nvGrpSpPr>
      <p:grpSpPr>
        <a:xfrm>
          <a:off x="0" y="0"/>
          <a:ext cx="0" cy="0"/>
          <a:chOff x="0" y="0"/>
          <a:chExt cx="0" cy="0"/>
        </a:xfrm>
      </p:grpSpPr>
      <p:sp>
        <p:nvSpPr>
          <p:cNvPr id="566" name="Google Shape;566;p32"/>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67" name="Google Shape;567;p32"/>
          <p:cNvGrpSpPr/>
          <p:nvPr/>
        </p:nvGrpSpPr>
        <p:grpSpPr>
          <a:xfrm>
            <a:off x="-217866" y="4785686"/>
            <a:ext cx="2014791" cy="473128"/>
            <a:chOff x="-35118" y="4342063"/>
            <a:chExt cx="2014791" cy="473128"/>
          </a:xfrm>
        </p:grpSpPr>
        <p:sp>
          <p:nvSpPr>
            <p:cNvPr id="568" name="Google Shape;568;p3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32"/>
          <p:cNvGrpSpPr/>
          <p:nvPr/>
        </p:nvGrpSpPr>
        <p:grpSpPr>
          <a:xfrm>
            <a:off x="-519445" y="4548261"/>
            <a:ext cx="2014791" cy="473128"/>
            <a:chOff x="-35118" y="4342063"/>
            <a:chExt cx="2014791" cy="473128"/>
          </a:xfrm>
        </p:grpSpPr>
        <p:sp>
          <p:nvSpPr>
            <p:cNvPr id="571" name="Google Shape;571;p3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32"/>
          <p:cNvGrpSpPr/>
          <p:nvPr/>
        </p:nvGrpSpPr>
        <p:grpSpPr>
          <a:xfrm>
            <a:off x="283349" y="-475160"/>
            <a:ext cx="482550" cy="1505350"/>
            <a:chOff x="3121150" y="-443725"/>
            <a:chExt cx="482550" cy="1505350"/>
          </a:xfrm>
        </p:grpSpPr>
        <p:sp>
          <p:nvSpPr>
            <p:cNvPr id="574" name="Google Shape;574;p3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2"/>
          <p:cNvGrpSpPr/>
          <p:nvPr/>
        </p:nvGrpSpPr>
        <p:grpSpPr>
          <a:xfrm>
            <a:off x="87035" y="-122260"/>
            <a:ext cx="482550" cy="1505350"/>
            <a:chOff x="3121150" y="-443725"/>
            <a:chExt cx="482550" cy="1505350"/>
          </a:xfrm>
        </p:grpSpPr>
        <p:sp>
          <p:nvSpPr>
            <p:cNvPr id="577" name="Google Shape;577;p3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32"/>
          <p:cNvGrpSpPr/>
          <p:nvPr/>
        </p:nvGrpSpPr>
        <p:grpSpPr>
          <a:xfrm flipH="1">
            <a:off x="8377659" y="-483877"/>
            <a:ext cx="482550" cy="1505350"/>
            <a:chOff x="3121150" y="-443725"/>
            <a:chExt cx="482550" cy="1505350"/>
          </a:xfrm>
        </p:grpSpPr>
        <p:sp>
          <p:nvSpPr>
            <p:cNvPr id="580" name="Google Shape;580;p3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32"/>
          <p:cNvGrpSpPr/>
          <p:nvPr/>
        </p:nvGrpSpPr>
        <p:grpSpPr>
          <a:xfrm flipH="1">
            <a:off x="8573974" y="-130977"/>
            <a:ext cx="482550" cy="1505350"/>
            <a:chOff x="3121150" y="-443725"/>
            <a:chExt cx="482550" cy="1505350"/>
          </a:xfrm>
        </p:grpSpPr>
        <p:sp>
          <p:nvSpPr>
            <p:cNvPr id="583" name="Google Shape;583;p3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1_1_1">
    <p:spTree>
      <p:nvGrpSpPr>
        <p:cNvPr id="1" name="Shape 585"/>
        <p:cNvGrpSpPr/>
        <p:nvPr/>
      </p:nvGrpSpPr>
      <p:grpSpPr>
        <a:xfrm>
          <a:off x="0" y="0"/>
          <a:ext cx="0" cy="0"/>
          <a:chOff x="0" y="0"/>
          <a:chExt cx="0" cy="0"/>
        </a:xfrm>
      </p:grpSpPr>
      <p:grpSp>
        <p:nvGrpSpPr>
          <p:cNvPr id="586" name="Google Shape;586;p33"/>
          <p:cNvGrpSpPr/>
          <p:nvPr/>
        </p:nvGrpSpPr>
        <p:grpSpPr>
          <a:xfrm rot="10800000" flipH="1">
            <a:off x="7503134" y="4535967"/>
            <a:ext cx="920275" cy="1078300"/>
            <a:chOff x="4679675" y="-443725"/>
            <a:chExt cx="920275" cy="1078300"/>
          </a:xfrm>
        </p:grpSpPr>
        <p:sp>
          <p:nvSpPr>
            <p:cNvPr id="587" name="Google Shape;587;p3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33"/>
          <p:cNvGrpSpPr/>
          <p:nvPr/>
        </p:nvGrpSpPr>
        <p:grpSpPr>
          <a:xfrm rot="10800000" flipH="1">
            <a:off x="7997084" y="4251217"/>
            <a:ext cx="1129225" cy="1439250"/>
            <a:chOff x="5173625" y="-443725"/>
            <a:chExt cx="1129225" cy="1439250"/>
          </a:xfrm>
        </p:grpSpPr>
        <p:sp>
          <p:nvSpPr>
            <p:cNvPr id="590" name="Google Shape;590;p3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3"/>
          <p:cNvGrpSpPr/>
          <p:nvPr/>
        </p:nvGrpSpPr>
        <p:grpSpPr>
          <a:xfrm rot="10800000" flipH="1">
            <a:off x="8527088" y="4255494"/>
            <a:ext cx="2240950" cy="1657325"/>
            <a:chOff x="4603700" y="-443725"/>
            <a:chExt cx="2240950" cy="1657325"/>
          </a:xfrm>
        </p:grpSpPr>
        <p:sp>
          <p:nvSpPr>
            <p:cNvPr id="593" name="Google Shape;593;p3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3"/>
          <p:cNvGrpSpPr/>
          <p:nvPr/>
        </p:nvGrpSpPr>
        <p:grpSpPr>
          <a:xfrm rot="10800000">
            <a:off x="7021" y="-639006"/>
            <a:ext cx="1623175" cy="1972650"/>
            <a:chOff x="4193384" y="4053542"/>
            <a:chExt cx="1623175" cy="1972650"/>
          </a:xfrm>
        </p:grpSpPr>
        <p:grpSp>
          <p:nvGrpSpPr>
            <p:cNvPr id="596" name="Google Shape;596;p33"/>
            <p:cNvGrpSpPr/>
            <p:nvPr/>
          </p:nvGrpSpPr>
          <p:grpSpPr>
            <a:xfrm rot="10800000" flipH="1">
              <a:off x="4193384" y="4947892"/>
              <a:ext cx="920275" cy="1078300"/>
              <a:chOff x="4679675" y="-1053325"/>
              <a:chExt cx="920275" cy="1078300"/>
            </a:xfrm>
          </p:grpSpPr>
          <p:sp>
            <p:nvSpPr>
              <p:cNvPr id="597" name="Google Shape;597;p33"/>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33"/>
            <p:cNvGrpSpPr/>
            <p:nvPr/>
          </p:nvGrpSpPr>
          <p:grpSpPr>
            <a:xfrm rot="10800000" flipH="1">
              <a:off x="4687334" y="4053542"/>
              <a:ext cx="1129225" cy="1439250"/>
              <a:chOff x="5173625" y="-443725"/>
              <a:chExt cx="1129225" cy="1439250"/>
            </a:xfrm>
          </p:grpSpPr>
          <p:sp>
            <p:nvSpPr>
              <p:cNvPr id="600" name="Google Shape;600;p3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 name="Google Shape;602;p33"/>
          <p:cNvGrpSpPr/>
          <p:nvPr/>
        </p:nvGrpSpPr>
        <p:grpSpPr>
          <a:xfrm>
            <a:off x="-1256133" y="715243"/>
            <a:ext cx="2014791" cy="473128"/>
            <a:chOff x="-35118" y="4342063"/>
            <a:chExt cx="2014791" cy="473128"/>
          </a:xfrm>
        </p:grpSpPr>
        <p:sp>
          <p:nvSpPr>
            <p:cNvPr id="603" name="Google Shape;603;p3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33"/>
          <p:cNvGrpSpPr/>
          <p:nvPr/>
        </p:nvGrpSpPr>
        <p:grpSpPr>
          <a:xfrm>
            <a:off x="-1179939" y="967068"/>
            <a:ext cx="2014791" cy="473128"/>
            <a:chOff x="-35118" y="4342063"/>
            <a:chExt cx="2014791" cy="473128"/>
          </a:xfrm>
        </p:grpSpPr>
        <p:sp>
          <p:nvSpPr>
            <p:cNvPr id="606" name="Google Shape;606;p3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3"/>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609"/>
        <p:cNvGrpSpPr/>
        <p:nvPr/>
      </p:nvGrpSpPr>
      <p:grpSpPr>
        <a:xfrm>
          <a:off x="0" y="0"/>
          <a:ext cx="0" cy="0"/>
          <a:chOff x="0" y="0"/>
          <a:chExt cx="0" cy="0"/>
        </a:xfrm>
      </p:grpSpPr>
      <p:grpSp>
        <p:nvGrpSpPr>
          <p:cNvPr id="610" name="Google Shape;610;p34"/>
          <p:cNvGrpSpPr/>
          <p:nvPr/>
        </p:nvGrpSpPr>
        <p:grpSpPr>
          <a:xfrm>
            <a:off x="87588" y="-482281"/>
            <a:ext cx="482550" cy="1505350"/>
            <a:chOff x="3121150" y="-443725"/>
            <a:chExt cx="482550" cy="1505350"/>
          </a:xfrm>
        </p:grpSpPr>
        <p:sp>
          <p:nvSpPr>
            <p:cNvPr id="611" name="Google Shape;611;p3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34"/>
          <p:cNvGrpSpPr/>
          <p:nvPr/>
        </p:nvGrpSpPr>
        <p:grpSpPr>
          <a:xfrm>
            <a:off x="999825" y="-467301"/>
            <a:ext cx="929375" cy="1078300"/>
            <a:chOff x="1990425" y="-443725"/>
            <a:chExt cx="929375" cy="1078300"/>
          </a:xfrm>
        </p:grpSpPr>
        <p:sp>
          <p:nvSpPr>
            <p:cNvPr id="614" name="Google Shape;614;p3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34"/>
          <p:cNvGrpSpPr/>
          <p:nvPr/>
        </p:nvGrpSpPr>
        <p:grpSpPr>
          <a:xfrm>
            <a:off x="296925" y="-1076901"/>
            <a:ext cx="1138350" cy="1439250"/>
            <a:chOff x="1287525" y="-443725"/>
            <a:chExt cx="1138350" cy="1439250"/>
          </a:xfrm>
        </p:grpSpPr>
        <p:sp>
          <p:nvSpPr>
            <p:cNvPr id="617" name="Google Shape;617;p3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34"/>
          <p:cNvGrpSpPr/>
          <p:nvPr/>
        </p:nvGrpSpPr>
        <p:grpSpPr>
          <a:xfrm>
            <a:off x="8582213" y="-482281"/>
            <a:ext cx="474200" cy="1505350"/>
            <a:chOff x="3995775" y="-443725"/>
            <a:chExt cx="474200" cy="1505350"/>
          </a:xfrm>
        </p:grpSpPr>
        <p:sp>
          <p:nvSpPr>
            <p:cNvPr id="620" name="Google Shape;620;p3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4"/>
          <p:cNvGrpSpPr/>
          <p:nvPr/>
        </p:nvGrpSpPr>
        <p:grpSpPr>
          <a:xfrm>
            <a:off x="7270475" y="-467301"/>
            <a:ext cx="920275" cy="1078300"/>
            <a:chOff x="4679675" y="-443725"/>
            <a:chExt cx="920275" cy="1078300"/>
          </a:xfrm>
        </p:grpSpPr>
        <p:sp>
          <p:nvSpPr>
            <p:cNvPr id="623" name="Google Shape;623;p3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34"/>
          <p:cNvGrpSpPr/>
          <p:nvPr/>
        </p:nvGrpSpPr>
        <p:grpSpPr>
          <a:xfrm>
            <a:off x="7764425" y="-1076901"/>
            <a:ext cx="1129225" cy="1439250"/>
            <a:chOff x="5173625" y="-443725"/>
            <a:chExt cx="1129225" cy="1439250"/>
          </a:xfrm>
        </p:grpSpPr>
        <p:sp>
          <p:nvSpPr>
            <p:cNvPr id="626" name="Google Shape;626;p3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34"/>
          <p:cNvGrpSpPr/>
          <p:nvPr/>
        </p:nvGrpSpPr>
        <p:grpSpPr>
          <a:xfrm>
            <a:off x="-1220287" y="-761576"/>
            <a:ext cx="2249325" cy="1657325"/>
            <a:chOff x="746475" y="-443725"/>
            <a:chExt cx="2249325" cy="1657325"/>
          </a:xfrm>
        </p:grpSpPr>
        <p:sp>
          <p:nvSpPr>
            <p:cNvPr id="629" name="Google Shape;629;p34"/>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4"/>
          <p:cNvGrpSpPr/>
          <p:nvPr/>
        </p:nvGrpSpPr>
        <p:grpSpPr>
          <a:xfrm>
            <a:off x="8123338" y="-761576"/>
            <a:ext cx="2240950" cy="1657325"/>
            <a:chOff x="4603700" y="-443725"/>
            <a:chExt cx="2240950" cy="1657325"/>
          </a:xfrm>
        </p:grpSpPr>
        <p:sp>
          <p:nvSpPr>
            <p:cNvPr id="632" name="Google Shape;632;p34"/>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4"/>
          <p:cNvGrpSpPr/>
          <p:nvPr/>
        </p:nvGrpSpPr>
        <p:grpSpPr>
          <a:xfrm>
            <a:off x="2926213" y="-467301"/>
            <a:ext cx="929375" cy="1078300"/>
            <a:chOff x="1990425" y="-443725"/>
            <a:chExt cx="929375" cy="1078300"/>
          </a:xfrm>
        </p:grpSpPr>
        <p:sp>
          <p:nvSpPr>
            <p:cNvPr id="635" name="Google Shape;635;p3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4"/>
          <p:cNvGrpSpPr/>
          <p:nvPr/>
        </p:nvGrpSpPr>
        <p:grpSpPr>
          <a:xfrm>
            <a:off x="3535813" y="-695901"/>
            <a:ext cx="929375" cy="1078300"/>
            <a:chOff x="1990425" y="-443725"/>
            <a:chExt cx="929375" cy="1078300"/>
          </a:xfrm>
        </p:grpSpPr>
        <p:sp>
          <p:nvSpPr>
            <p:cNvPr id="638" name="Google Shape;638;p3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34"/>
          <p:cNvSpPr txBox="1">
            <a:spLocks noGrp="1"/>
          </p:cNvSpPr>
          <p:nvPr>
            <p:ph type="title" hasCustomPrompt="1"/>
          </p:nvPr>
        </p:nvSpPr>
        <p:spPr>
          <a:xfrm>
            <a:off x="1096600" y="262546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41" name="Google Shape;641;p34"/>
          <p:cNvSpPr txBox="1">
            <a:spLocks noGrp="1"/>
          </p:cNvSpPr>
          <p:nvPr>
            <p:ph type="subTitle" idx="1"/>
          </p:nvPr>
        </p:nvSpPr>
        <p:spPr>
          <a:xfrm>
            <a:off x="775750" y="385376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2" name="Google Shape;642;p34"/>
          <p:cNvSpPr txBox="1">
            <a:spLocks noGrp="1"/>
          </p:cNvSpPr>
          <p:nvPr>
            <p:ph type="title" idx="2"/>
          </p:nvPr>
        </p:nvSpPr>
        <p:spPr>
          <a:xfrm>
            <a:off x="775750" y="347456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43" name="Google Shape;643;p34"/>
          <p:cNvSpPr txBox="1">
            <a:spLocks noGrp="1"/>
          </p:cNvSpPr>
          <p:nvPr>
            <p:ph type="title" idx="3" hasCustomPrompt="1"/>
          </p:nvPr>
        </p:nvSpPr>
        <p:spPr>
          <a:xfrm>
            <a:off x="37812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44" name="Google Shape;644;p34"/>
          <p:cNvSpPr txBox="1">
            <a:spLocks noGrp="1"/>
          </p:cNvSpPr>
          <p:nvPr>
            <p:ph type="subTitle" idx="4"/>
          </p:nvPr>
        </p:nvSpPr>
        <p:spPr>
          <a:xfrm>
            <a:off x="34603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5" name="Google Shape;645;p34"/>
          <p:cNvSpPr txBox="1">
            <a:spLocks noGrp="1"/>
          </p:cNvSpPr>
          <p:nvPr>
            <p:ph type="title" idx="5"/>
          </p:nvPr>
        </p:nvSpPr>
        <p:spPr>
          <a:xfrm>
            <a:off x="34603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46" name="Google Shape;646;p34"/>
          <p:cNvSpPr txBox="1">
            <a:spLocks noGrp="1"/>
          </p:cNvSpPr>
          <p:nvPr>
            <p:ph type="title" idx="6" hasCustomPrompt="1"/>
          </p:nvPr>
        </p:nvSpPr>
        <p:spPr>
          <a:xfrm>
            <a:off x="64658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47" name="Google Shape;647;p34"/>
          <p:cNvSpPr txBox="1">
            <a:spLocks noGrp="1"/>
          </p:cNvSpPr>
          <p:nvPr>
            <p:ph type="subTitle" idx="7"/>
          </p:nvPr>
        </p:nvSpPr>
        <p:spPr>
          <a:xfrm>
            <a:off x="61449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8" name="Google Shape;648;p34"/>
          <p:cNvSpPr txBox="1">
            <a:spLocks noGrp="1"/>
          </p:cNvSpPr>
          <p:nvPr>
            <p:ph type="title" idx="8"/>
          </p:nvPr>
        </p:nvSpPr>
        <p:spPr>
          <a:xfrm>
            <a:off x="61449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649" name="Google Shape;649;p34"/>
          <p:cNvGrpSpPr/>
          <p:nvPr/>
        </p:nvGrpSpPr>
        <p:grpSpPr>
          <a:xfrm>
            <a:off x="4852625" y="-1035569"/>
            <a:ext cx="1138350" cy="1439250"/>
            <a:chOff x="1287525" y="-443725"/>
            <a:chExt cx="1138350" cy="1439250"/>
          </a:xfrm>
        </p:grpSpPr>
        <p:sp>
          <p:nvSpPr>
            <p:cNvPr id="650" name="Google Shape;650;p3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52"/>
        <p:cNvGrpSpPr/>
        <p:nvPr/>
      </p:nvGrpSpPr>
      <p:grpSpPr>
        <a:xfrm>
          <a:off x="0" y="0"/>
          <a:ext cx="0" cy="0"/>
          <a:chOff x="0" y="0"/>
          <a:chExt cx="0" cy="0"/>
        </a:xfrm>
      </p:grpSpPr>
      <p:sp>
        <p:nvSpPr>
          <p:cNvPr id="653" name="Google Shape;653;p35"/>
          <p:cNvSpPr txBox="1">
            <a:spLocks noGrp="1"/>
          </p:cNvSpPr>
          <p:nvPr>
            <p:ph type="title"/>
          </p:nvPr>
        </p:nvSpPr>
        <p:spPr>
          <a:xfrm>
            <a:off x="803750" y="1813650"/>
            <a:ext cx="3372600" cy="6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atin typeface="Source Sans Pro"/>
                <a:ea typeface="Source Sans Pro"/>
                <a:cs typeface="Source Sans Pro"/>
                <a:sym typeface="Source Sans Pro"/>
              </a:defRPr>
            </a:lvl1pPr>
            <a:lvl2pPr lvl="1" rtl="0">
              <a:spcBef>
                <a:spcPts val="0"/>
              </a:spcBef>
              <a:spcAft>
                <a:spcPts val="0"/>
              </a:spcAft>
              <a:buSzPts val="3000"/>
              <a:buNone/>
              <a:defRPr sz="3000">
                <a:latin typeface="Source Sans Pro"/>
                <a:ea typeface="Source Sans Pro"/>
                <a:cs typeface="Source Sans Pro"/>
                <a:sym typeface="Source Sans Pro"/>
              </a:defRPr>
            </a:lvl2pPr>
            <a:lvl3pPr lvl="2" rtl="0">
              <a:spcBef>
                <a:spcPts val="0"/>
              </a:spcBef>
              <a:spcAft>
                <a:spcPts val="0"/>
              </a:spcAft>
              <a:buSzPts val="3000"/>
              <a:buNone/>
              <a:defRPr sz="3000">
                <a:latin typeface="Source Sans Pro"/>
                <a:ea typeface="Source Sans Pro"/>
                <a:cs typeface="Source Sans Pro"/>
                <a:sym typeface="Source Sans Pro"/>
              </a:defRPr>
            </a:lvl3pPr>
            <a:lvl4pPr lvl="3" rtl="0">
              <a:spcBef>
                <a:spcPts val="0"/>
              </a:spcBef>
              <a:spcAft>
                <a:spcPts val="0"/>
              </a:spcAft>
              <a:buSzPts val="3000"/>
              <a:buNone/>
              <a:defRPr sz="3000">
                <a:latin typeface="Source Sans Pro"/>
                <a:ea typeface="Source Sans Pro"/>
                <a:cs typeface="Source Sans Pro"/>
                <a:sym typeface="Source Sans Pro"/>
              </a:defRPr>
            </a:lvl4pPr>
            <a:lvl5pPr lvl="4" rtl="0">
              <a:spcBef>
                <a:spcPts val="0"/>
              </a:spcBef>
              <a:spcAft>
                <a:spcPts val="0"/>
              </a:spcAft>
              <a:buSzPts val="3000"/>
              <a:buNone/>
              <a:defRPr sz="3000">
                <a:latin typeface="Source Sans Pro"/>
                <a:ea typeface="Source Sans Pro"/>
                <a:cs typeface="Source Sans Pro"/>
                <a:sym typeface="Source Sans Pro"/>
              </a:defRPr>
            </a:lvl5pPr>
            <a:lvl6pPr lvl="5" rtl="0">
              <a:spcBef>
                <a:spcPts val="0"/>
              </a:spcBef>
              <a:spcAft>
                <a:spcPts val="0"/>
              </a:spcAft>
              <a:buSzPts val="3000"/>
              <a:buNone/>
              <a:defRPr sz="3000">
                <a:latin typeface="Source Sans Pro"/>
                <a:ea typeface="Source Sans Pro"/>
                <a:cs typeface="Source Sans Pro"/>
                <a:sym typeface="Source Sans Pro"/>
              </a:defRPr>
            </a:lvl6pPr>
            <a:lvl7pPr lvl="6" rtl="0">
              <a:spcBef>
                <a:spcPts val="0"/>
              </a:spcBef>
              <a:spcAft>
                <a:spcPts val="0"/>
              </a:spcAft>
              <a:buSzPts val="3000"/>
              <a:buNone/>
              <a:defRPr sz="3000">
                <a:latin typeface="Source Sans Pro"/>
                <a:ea typeface="Source Sans Pro"/>
                <a:cs typeface="Source Sans Pro"/>
                <a:sym typeface="Source Sans Pro"/>
              </a:defRPr>
            </a:lvl7pPr>
            <a:lvl8pPr lvl="7" rtl="0">
              <a:spcBef>
                <a:spcPts val="0"/>
              </a:spcBef>
              <a:spcAft>
                <a:spcPts val="0"/>
              </a:spcAft>
              <a:buSzPts val="3000"/>
              <a:buNone/>
              <a:defRPr sz="3000">
                <a:latin typeface="Source Sans Pro"/>
                <a:ea typeface="Source Sans Pro"/>
                <a:cs typeface="Source Sans Pro"/>
                <a:sym typeface="Source Sans Pro"/>
              </a:defRPr>
            </a:lvl8pPr>
            <a:lvl9pPr lvl="8" rtl="0">
              <a:spcBef>
                <a:spcPts val="0"/>
              </a:spcBef>
              <a:spcAft>
                <a:spcPts val="0"/>
              </a:spcAft>
              <a:buSzPts val="3000"/>
              <a:buNone/>
              <a:defRPr sz="3000">
                <a:latin typeface="Source Sans Pro"/>
                <a:ea typeface="Source Sans Pro"/>
                <a:cs typeface="Source Sans Pro"/>
                <a:sym typeface="Source Sans Pro"/>
              </a:defRPr>
            </a:lvl9pPr>
          </a:lstStyle>
          <a:p>
            <a:endParaRPr/>
          </a:p>
        </p:txBody>
      </p:sp>
      <p:sp>
        <p:nvSpPr>
          <p:cNvPr id="654" name="Google Shape;654;p35"/>
          <p:cNvSpPr txBox="1">
            <a:spLocks noGrp="1"/>
          </p:cNvSpPr>
          <p:nvPr>
            <p:ph type="subTitle" idx="1"/>
          </p:nvPr>
        </p:nvSpPr>
        <p:spPr>
          <a:xfrm>
            <a:off x="803738" y="2546138"/>
            <a:ext cx="34539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55" name="Google Shape;655;p35"/>
          <p:cNvGrpSpPr/>
          <p:nvPr/>
        </p:nvGrpSpPr>
        <p:grpSpPr>
          <a:xfrm>
            <a:off x="8429813" y="-482281"/>
            <a:ext cx="474200" cy="1505350"/>
            <a:chOff x="3995775" y="-443725"/>
            <a:chExt cx="474200" cy="1505350"/>
          </a:xfrm>
        </p:grpSpPr>
        <p:sp>
          <p:nvSpPr>
            <p:cNvPr id="656" name="Google Shape;656;p35"/>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5"/>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35"/>
          <p:cNvGrpSpPr/>
          <p:nvPr/>
        </p:nvGrpSpPr>
        <p:grpSpPr>
          <a:xfrm>
            <a:off x="7118075" y="-467301"/>
            <a:ext cx="920275" cy="1078300"/>
            <a:chOff x="4679675" y="-443725"/>
            <a:chExt cx="920275" cy="1078300"/>
          </a:xfrm>
        </p:grpSpPr>
        <p:sp>
          <p:nvSpPr>
            <p:cNvPr id="659" name="Google Shape;659;p3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35"/>
          <p:cNvGrpSpPr/>
          <p:nvPr/>
        </p:nvGrpSpPr>
        <p:grpSpPr>
          <a:xfrm>
            <a:off x="7612025" y="-1076901"/>
            <a:ext cx="1129225" cy="1439250"/>
            <a:chOff x="5173625" y="-443725"/>
            <a:chExt cx="1129225" cy="1439250"/>
          </a:xfrm>
        </p:grpSpPr>
        <p:sp>
          <p:nvSpPr>
            <p:cNvPr id="662" name="Google Shape;662;p3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5"/>
          <p:cNvGrpSpPr/>
          <p:nvPr/>
        </p:nvGrpSpPr>
        <p:grpSpPr>
          <a:xfrm>
            <a:off x="7970938" y="-761576"/>
            <a:ext cx="2240950" cy="1657325"/>
            <a:chOff x="4603700" y="-443725"/>
            <a:chExt cx="2240950" cy="1657325"/>
          </a:xfrm>
        </p:grpSpPr>
        <p:sp>
          <p:nvSpPr>
            <p:cNvPr id="665" name="Google Shape;665;p35"/>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35"/>
          <p:cNvGrpSpPr/>
          <p:nvPr/>
        </p:nvGrpSpPr>
        <p:grpSpPr>
          <a:xfrm rot="10800000" flipH="1">
            <a:off x="-483489" y="4432692"/>
            <a:ext cx="2014791" cy="473128"/>
            <a:chOff x="-35118" y="4342063"/>
            <a:chExt cx="2014791" cy="473128"/>
          </a:xfrm>
        </p:grpSpPr>
        <p:sp>
          <p:nvSpPr>
            <p:cNvPr id="668" name="Google Shape;668;p35"/>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35"/>
          <p:cNvGrpSpPr/>
          <p:nvPr/>
        </p:nvGrpSpPr>
        <p:grpSpPr>
          <a:xfrm>
            <a:off x="-483497" y="4392827"/>
            <a:ext cx="2014791" cy="473128"/>
            <a:chOff x="-35118" y="4342063"/>
            <a:chExt cx="2014791" cy="473128"/>
          </a:xfrm>
        </p:grpSpPr>
        <p:sp>
          <p:nvSpPr>
            <p:cNvPr id="671" name="Google Shape;671;p35"/>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5"/>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5"/>
          <p:cNvGrpSpPr/>
          <p:nvPr/>
        </p:nvGrpSpPr>
        <p:grpSpPr>
          <a:xfrm>
            <a:off x="239988" y="-482281"/>
            <a:ext cx="482550" cy="1505350"/>
            <a:chOff x="3121150" y="-443725"/>
            <a:chExt cx="482550" cy="1505350"/>
          </a:xfrm>
        </p:grpSpPr>
        <p:sp>
          <p:nvSpPr>
            <p:cNvPr id="674" name="Google Shape;674;p3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5"/>
          <p:cNvGrpSpPr/>
          <p:nvPr/>
        </p:nvGrpSpPr>
        <p:grpSpPr>
          <a:xfrm>
            <a:off x="444769" y="-913981"/>
            <a:ext cx="482550" cy="1505350"/>
            <a:chOff x="3121150" y="-443725"/>
            <a:chExt cx="482550" cy="1505350"/>
          </a:xfrm>
        </p:grpSpPr>
        <p:sp>
          <p:nvSpPr>
            <p:cNvPr id="677" name="Google Shape;677;p3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35"/>
          <p:cNvGrpSpPr/>
          <p:nvPr/>
        </p:nvGrpSpPr>
        <p:grpSpPr>
          <a:xfrm rot="5400000">
            <a:off x="965855" y="-856180"/>
            <a:ext cx="2290315" cy="1518337"/>
            <a:chOff x="-736445" y="1581995"/>
            <a:chExt cx="2290315" cy="1518337"/>
          </a:xfrm>
        </p:grpSpPr>
        <p:sp>
          <p:nvSpPr>
            <p:cNvPr id="680" name="Google Shape;680;p35"/>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 name="Google Shape;681;p35"/>
            <p:cNvGrpSpPr/>
            <p:nvPr/>
          </p:nvGrpSpPr>
          <p:grpSpPr>
            <a:xfrm>
              <a:off x="-736445" y="1581995"/>
              <a:ext cx="2290315" cy="1518337"/>
              <a:chOff x="-565732" y="1582220"/>
              <a:chExt cx="2290315" cy="1518337"/>
            </a:xfrm>
          </p:grpSpPr>
          <p:sp>
            <p:nvSpPr>
              <p:cNvPr id="682" name="Google Shape;682;p35"/>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35"/>
              <p:cNvGrpSpPr/>
              <p:nvPr/>
            </p:nvGrpSpPr>
            <p:grpSpPr>
              <a:xfrm>
                <a:off x="-565732" y="1582220"/>
                <a:ext cx="2290315" cy="435914"/>
                <a:chOff x="-565732" y="1582220"/>
                <a:chExt cx="2290315" cy="435914"/>
              </a:xfrm>
            </p:grpSpPr>
            <p:sp>
              <p:nvSpPr>
                <p:cNvPr id="684" name="Google Shape;684;p35"/>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5"/>
              <p:cNvGrpSpPr/>
              <p:nvPr/>
            </p:nvGrpSpPr>
            <p:grpSpPr>
              <a:xfrm>
                <a:off x="-565732" y="1759770"/>
                <a:ext cx="1948882" cy="441085"/>
                <a:chOff x="-565732" y="1759770"/>
                <a:chExt cx="1948882" cy="441085"/>
              </a:xfrm>
            </p:grpSpPr>
            <p:sp>
              <p:nvSpPr>
                <p:cNvPr id="687" name="Google Shape;687;p35"/>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5"/>
              <p:cNvGrpSpPr/>
              <p:nvPr/>
            </p:nvGrpSpPr>
            <p:grpSpPr>
              <a:xfrm>
                <a:off x="-390503" y="2295383"/>
                <a:ext cx="1572778" cy="118575"/>
                <a:chOff x="-390503" y="2295383"/>
                <a:chExt cx="1572778" cy="118575"/>
              </a:xfrm>
            </p:grpSpPr>
            <p:sp>
              <p:nvSpPr>
                <p:cNvPr id="690" name="Google Shape;690;p35"/>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5"/>
              <p:cNvGrpSpPr/>
              <p:nvPr/>
            </p:nvGrpSpPr>
            <p:grpSpPr>
              <a:xfrm>
                <a:off x="-565732" y="2666266"/>
                <a:ext cx="2239329" cy="434292"/>
                <a:chOff x="-565732" y="2666266"/>
                <a:chExt cx="2239329" cy="434292"/>
              </a:xfrm>
            </p:grpSpPr>
            <p:sp>
              <p:nvSpPr>
                <p:cNvPr id="693" name="Google Shape;693;p35"/>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5"/>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695"/>
        <p:cNvGrpSpPr/>
        <p:nvPr/>
      </p:nvGrpSpPr>
      <p:grpSpPr>
        <a:xfrm>
          <a:off x="0" y="0"/>
          <a:ext cx="0" cy="0"/>
          <a:chOff x="0" y="0"/>
          <a:chExt cx="0" cy="0"/>
        </a:xfrm>
      </p:grpSpPr>
      <p:grpSp>
        <p:nvGrpSpPr>
          <p:cNvPr id="696" name="Google Shape;696;p36"/>
          <p:cNvGrpSpPr/>
          <p:nvPr/>
        </p:nvGrpSpPr>
        <p:grpSpPr>
          <a:xfrm>
            <a:off x="1050348" y="-469529"/>
            <a:ext cx="1195349" cy="1078296"/>
            <a:chOff x="4404625" y="-443721"/>
            <a:chExt cx="1195349" cy="1078296"/>
          </a:xfrm>
        </p:grpSpPr>
        <p:sp>
          <p:nvSpPr>
            <p:cNvPr id="697" name="Google Shape;697;p36"/>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6"/>
          <p:cNvGrpSpPr/>
          <p:nvPr/>
        </p:nvGrpSpPr>
        <p:grpSpPr>
          <a:xfrm rot="-5400000">
            <a:off x="-393663" y="-505555"/>
            <a:ext cx="2181860" cy="892524"/>
            <a:chOff x="6525475" y="148600"/>
            <a:chExt cx="2808779" cy="1148975"/>
          </a:xfrm>
        </p:grpSpPr>
        <p:sp>
          <p:nvSpPr>
            <p:cNvPr id="700" name="Google Shape;700;p3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36"/>
          <p:cNvGrpSpPr/>
          <p:nvPr/>
        </p:nvGrpSpPr>
        <p:grpSpPr>
          <a:xfrm rot="-5400000">
            <a:off x="38041" y="-247490"/>
            <a:ext cx="2181860" cy="892524"/>
            <a:chOff x="6525475" y="148600"/>
            <a:chExt cx="2808779" cy="1148975"/>
          </a:xfrm>
        </p:grpSpPr>
        <p:sp>
          <p:nvSpPr>
            <p:cNvPr id="703" name="Google Shape;703;p3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36"/>
          <p:cNvGrpSpPr/>
          <p:nvPr/>
        </p:nvGrpSpPr>
        <p:grpSpPr>
          <a:xfrm flipH="1">
            <a:off x="6888680" y="-997823"/>
            <a:ext cx="1994692" cy="2439924"/>
            <a:chOff x="403404" y="-997823"/>
            <a:chExt cx="1994692" cy="2439924"/>
          </a:xfrm>
        </p:grpSpPr>
        <p:grpSp>
          <p:nvGrpSpPr>
            <p:cNvPr id="706" name="Google Shape;706;p36"/>
            <p:cNvGrpSpPr/>
            <p:nvPr/>
          </p:nvGrpSpPr>
          <p:grpSpPr>
            <a:xfrm>
              <a:off x="1202748" y="-317129"/>
              <a:ext cx="1195349" cy="1078296"/>
              <a:chOff x="4404625" y="-443721"/>
              <a:chExt cx="1195349" cy="1078296"/>
            </a:xfrm>
          </p:grpSpPr>
          <p:sp>
            <p:nvSpPr>
              <p:cNvPr id="707" name="Google Shape;707;p36"/>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6"/>
            <p:cNvGrpSpPr/>
            <p:nvPr/>
          </p:nvGrpSpPr>
          <p:grpSpPr>
            <a:xfrm rot="-5400000">
              <a:off x="-241263" y="-353155"/>
              <a:ext cx="2181860" cy="892524"/>
              <a:chOff x="6525475" y="148600"/>
              <a:chExt cx="2808779" cy="1148975"/>
            </a:xfrm>
          </p:grpSpPr>
          <p:sp>
            <p:nvSpPr>
              <p:cNvPr id="710" name="Google Shape;710;p3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6"/>
            <p:cNvGrpSpPr/>
            <p:nvPr/>
          </p:nvGrpSpPr>
          <p:grpSpPr>
            <a:xfrm rot="-5400000">
              <a:off x="182166" y="-95090"/>
              <a:ext cx="2181860" cy="892524"/>
              <a:chOff x="6525475" y="148600"/>
              <a:chExt cx="2808779" cy="1148975"/>
            </a:xfrm>
          </p:grpSpPr>
          <p:sp>
            <p:nvSpPr>
              <p:cNvPr id="713" name="Google Shape;713;p3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5" name="Google Shape;715;p36"/>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16" name="Google Shape;716;p36"/>
          <p:cNvSpPr txBox="1">
            <a:spLocks noGrp="1"/>
          </p:cNvSpPr>
          <p:nvPr>
            <p:ph type="body" idx="1"/>
          </p:nvPr>
        </p:nvSpPr>
        <p:spPr>
          <a:xfrm>
            <a:off x="713250" y="1342250"/>
            <a:ext cx="7717500" cy="32616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chemeClr val="accent1"/>
              </a:buClr>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17" name="Google Shape;717;p36"/>
          <p:cNvGrpSpPr/>
          <p:nvPr/>
        </p:nvGrpSpPr>
        <p:grpSpPr>
          <a:xfrm>
            <a:off x="-272766" y="4539543"/>
            <a:ext cx="2014791" cy="473128"/>
            <a:chOff x="-35118" y="4342063"/>
            <a:chExt cx="2014791" cy="473128"/>
          </a:xfrm>
        </p:grpSpPr>
        <p:sp>
          <p:nvSpPr>
            <p:cNvPr id="718" name="Google Shape;718;p3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36"/>
          <p:cNvGrpSpPr/>
          <p:nvPr/>
        </p:nvGrpSpPr>
        <p:grpSpPr>
          <a:xfrm>
            <a:off x="-217866" y="4785686"/>
            <a:ext cx="2014791" cy="473128"/>
            <a:chOff x="-35118" y="4342063"/>
            <a:chExt cx="2014791" cy="473128"/>
          </a:xfrm>
        </p:grpSpPr>
        <p:sp>
          <p:nvSpPr>
            <p:cNvPr id="721" name="Google Shape;721;p3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6"/>
          <p:cNvGrpSpPr/>
          <p:nvPr/>
        </p:nvGrpSpPr>
        <p:grpSpPr>
          <a:xfrm rot="10800000">
            <a:off x="7239830" y="4310943"/>
            <a:ext cx="2014791" cy="473128"/>
            <a:chOff x="-35118" y="4342063"/>
            <a:chExt cx="2014791" cy="473128"/>
          </a:xfrm>
        </p:grpSpPr>
        <p:sp>
          <p:nvSpPr>
            <p:cNvPr id="724" name="Google Shape;724;p3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726"/>
        <p:cNvGrpSpPr/>
        <p:nvPr/>
      </p:nvGrpSpPr>
      <p:grpSpPr>
        <a:xfrm>
          <a:off x="0" y="0"/>
          <a:ext cx="0" cy="0"/>
          <a:chOff x="0" y="0"/>
          <a:chExt cx="0" cy="0"/>
        </a:xfrm>
      </p:grpSpPr>
      <p:sp>
        <p:nvSpPr>
          <p:cNvPr id="727" name="Google Shape;727;p37"/>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28" name="Google Shape;728;p37"/>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29" name="Google Shape;729;p37"/>
          <p:cNvGrpSpPr/>
          <p:nvPr/>
        </p:nvGrpSpPr>
        <p:grpSpPr>
          <a:xfrm>
            <a:off x="7068170" y="-466234"/>
            <a:ext cx="1368260" cy="1078296"/>
            <a:chOff x="4231725" y="-443721"/>
            <a:chExt cx="1368260" cy="1078296"/>
          </a:xfrm>
        </p:grpSpPr>
        <p:sp>
          <p:nvSpPr>
            <p:cNvPr id="730" name="Google Shape;730;p3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37"/>
          <p:cNvGrpSpPr/>
          <p:nvPr/>
        </p:nvGrpSpPr>
        <p:grpSpPr>
          <a:xfrm>
            <a:off x="8010070" y="-466238"/>
            <a:ext cx="1129225" cy="1439250"/>
            <a:chOff x="5173625" y="-443725"/>
            <a:chExt cx="1129225" cy="1439250"/>
          </a:xfrm>
        </p:grpSpPr>
        <p:sp>
          <p:nvSpPr>
            <p:cNvPr id="733" name="Google Shape;733;p3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7"/>
          <p:cNvGrpSpPr/>
          <p:nvPr/>
        </p:nvGrpSpPr>
        <p:grpSpPr>
          <a:xfrm flipH="1">
            <a:off x="5091" y="-472343"/>
            <a:ext cx="1129225" cy="1439250"/>
            <a:chOff x="5173625" y="-443725"/>
            <a:chExt cx="1129225" cy="1439250"/>
          </a:xfrm>
        </p:grpSpPr>
        <p:sp>
          <p:nvSpPr>
            <p:cNvPr id="736" name="Google Shape;736;p3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37"/>
          <p:cNvGrpSpPr/>
          <p:nvPr/>
        </p:nvGrpSpPr>
        <p:grpSpPr>
          <a:xfrm flipH="1">
            <a:off x="-98709" y="-223280"/>
            <a:ext cx="920275" cy="1078300"/>
            <a:chOff x="4679675" y="-443725"/>
            <a:chExt cx="920275" cy="1078300"/>
          </a:xfrm>
        </p:grpSpPr>
        <p:sp>
          <p:nvSpPr>
            <p:cNvPr id="739" name="Google Shape;739;p3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37"/>
          <p:cNvGrpSpPr/>
          <p:nvPr/>
        </p:nvGrpSpPr>
        <p:grpSpPr>
          <a:xfrm flipH="1">
            <a:off x="6573567" y="-671954"/>
            <a:ext cx="1195349" cy="1078296"/>
            <a:chOff x="4404625" y="-443721"/>
            <a:chExt cx="1195349" cy="1078296"/>
          </a:xfrm>
        </p:grpSpPr>
        <p:sp>
          <p:nvSpPr>
            <p:cNvPr id="742" name="Google Shape;742;p37"/>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37"/>
          <p:cNvGrpSpPr/>
          <p:nvPr/>
        </p:nvGrpSpPr>
        <p:grpSpPr>
          <a:xfrm>
            <a:off x="1375492" y="-671954"/>
            <a:ext cx="1195349" cy="1078296"/>
            <a:chOff x="4404625" y="-443721"/>
            <a:chExt cx="1195349" cy="1078296"/>
          </a:xfrm>
        </p:grpSpPr>
        <p:sp>
          <p:nvSpPr>
            <p:cNvPr id="745" name="Google Shape;745;p37"/>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747"/>
        <p:cNvGrpSpPr/>
        <p:nvPr/>
      </p:nvGrpSpPr>
      <p:grpSpPr>
        <a:xfrm>
          <a:off x="0" y="0"/>
          <a:ext cx="0" cy="0"/>
          <a:chOff x="0" y="0"/>
          <a:chExt cx="0" cy="0"/>
        </a:xfrm>
      </p:grpSpPr>
      <p:sp>
        <p:nvSpPr>
          <p:cNvPr id="748" name="Google Shape;748;p38"/>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49" name="Google Shape;749;p38"/>
          <p:cNvSpPr txBox="1">
            <a:spLocks noGrp="1"/>
          </p:cNvSpPr>
          <p:nvPr>
            <p:ph type="body" idx="1"/>
          </p:nvPr>
        </p:nvSpPr>
        <p:spPr>
          <a:xfrm>
            <a:off x="1370205" y="1727864"/>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50" name="Google Shape;750;p38"/>
          <p:cNvGrpSpPr/>
          <p:nvPr/>
        </p:nvGrpSpPr>
        <p:grpSpPr>
          <a:xfrm>
            <a:off x="-1411812" y="3924763"/>
            <a:ext cx="2961179" cy="2085654"/>
            <a:chOff x="-1411812" y="3924763"/>
            <a:chExt cx="2961179" cy="2085654"/>
          </a:xfrm>
        </p:grpSpPr>
        <p:grpSp>
          <p:nvGrpSpPr>
            <p:cNvPr id="751" name="Google Shape;751;p38"/>
            <p:cNvGrpSpPr/>
            <p:nvPr/>
          </p:nvGrpSpPr>
          <p:grpSpPr>
            <a:xfrm flipH="1">
              <a:off x="-1411812" y="4556641"/>
              <a:ext cx="2808779" cy="1148975"/>
              <a:chOff x="6525475" y="148600"/>
              <a:chExt cx="2808779" cy="1148975"/>
            </a:xfrm>
          </p:grpSpPr>
          <p:sp>
            <p:nvSpPr>
              <p:cNvPr id="752" name="Google Shape;752;p3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38"/>
            <p:cNvGrpSpPr/>
            <p:nvPr/>
          </p:nvGrpSpPr>
          <p:grpSpPr>
            <a:xfrm rot="10800000">
              <a:off x="282879" y="3924763"/>
              <a:ext cx="474200" cy="1505350"/>
              <a:chOff x="3995775" y="-443725"/>
              <a:chExt cx="474200" cy="1505350"/>
            </a:xfrm>
          </p:grpSpPr>
          <p:sp>
            <p:nvSpPr>
              <p:cNvPr id="755" name="Google Shape;755;p38"/>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38"/>
            <p:cNvGrpSpPr/>
            <p:nvPr/>
          </p:nvGrpSpPr>
          <p:grpSpPr>
            <a:xfrm flipH="1">
              <a:off x="-1259412" y="4861441"/>
              <a:ext cx="2808779" cy="1148975"/>
              <a:chOff x="6525475" y="148600"/>
              <a:chExt cx="2808779" cy="1148975"/>
            </a:xfrm>
          </p:grpSpPr>
          <p:sp>
            <p:nvSpPr>
              <p:cNvPr id="758" name="Google Shape;758;p3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 name="Google Shape;760;p38"/>
          <p:cNvGrpSpPr/>
          <p:nvPr/>
        </p:nvGrpSpPr>
        <p:grpSpPr>
          <a:xfrm flipH="1">
            <a:off x="7393917" y="159663"/>
            <a:ext cx="2014791" cy="464410"/>
            <a:chOff x="-35118" y="4350781"/>
            <a:chExt cx="2014791" cy="464410"/>
          </a:xfrm>
        </p:grpSpPr>
        <p:sp>
          <p:nvSpPr>
            <p:cNvPr id="761" name="Google Shape;761;p3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861099" y="4350781"/>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38"/>
          <p:cNvGrpSpPr/>
          <p:nvPr/>
        </p:nvGrpSpPr>
        <p:grpSpPr>
          <a:xfrm flipH="1">
            <a:off x="7393917" y="480896"/>
            <a:ext cx="2014791" cy="473128"/>
            <a:chOff x="-35118" y="4342063"/>
            <a:chExt cx="2014791" cy="473128"/>
          </a:xfrm>
        </p:grpSpPr>
        <p:sp>
          <p:nvSpPr>
            <p:cNvPr id="764" name="Google Shape;764;p3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66"/>
        <p:cNvGrpSpPr/>
        <p:nvPr/>
      </p:nvGrpSpPr>
      <p:grpSpPr>
        <a:xfrm>
          <a:off x="0" y="0"/>
          <a:ext cx="0" cy="0"/>
          <a:chOff x="0" y="0"/>
          <a:chExt cx="0" cy="0"/>
        </a:xfrm>
      </p:grpSpPr>
      <p:sp>
        <p:nvSpPr>
          <p:cNvPr id="767" name="Google Shape;767;p39"/>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68" name="Google Shape;768;p39"/>
          <p:cNvSpPr txBox="1">
            <a:spLocks noGrp="1"/>
          </p:cNvSpPr>
          <p:nvPr>
            <p:ph type="subTitle" idx="1"/>
          </p:nvPr>
        </p:nvSpPr>
        <p:spPr>
          <a:xfrm>
            <a:off x="713325" y="1736300"/>
            <a:ext cx="3583500" cy="8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39"/>
          <p:cNvSpPr txBox="1"/>
          <p:nvPr/>
        </p:nvSpPr>
        <p:spPr>
          <a:xfrm>
            <a:off x="713325" y="3571950"/>
            <a:ext cx="3328800" cy="6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000">
              <a:solidFill>
                <a:schemeClr val="accent1"/>
              </a:solidFill>
              <a:latin typeface="Montserrat"/>
              <a:ea typeface="Montserrat"/>
              <a:cs typeface="Montserrat"/>
              <a:sym typeface="Montserrat"/>
            </a:endParaRPr>
          </a:p>
        </p:txBody>
      </p:sp>
      <p:sp>
        <p:nvSpPr>
          <p:cNvPr id="770" name="Google Shape;770;p39"/>
          <p:cNvSpPr/>
          <p:nvPr/>
        </p:nvSpPr>
        <p:spPr>
          <a:xfrm>
            <a:off x="8125138" y="11790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39"/>
          <p:cNvGrpSpPr/>
          <p:nvPr/>
        </p:nvGrpSpPr>
        <p:grpSpPr>
          <a:xfrm flipH="1">
            <a:off x="7136201" y="4054216"/>
            <a:ext cx="2074949" cy="962378"/>
            <a:chOff x="-85249" y="3960975"/>
            <a:chExt cx="2074949" cy="962378"/>
          </a:xfrm>
        </p:grpSpPr>
        <p:grpSp>
          <p:nvGrpSpPr>
            <p:cNvPr id="772" name="Google Shape;772;p39"/>
            <p:cNvGrpSpPr/>
            <p:nvPr/>
          </p:nvGrpSpPr>
          <p:grpSpPr>
            <a:xfrm>
              <a:off x="-44137" y="3960975"/>
              <a:ext cx="2033837" cy="459179"/>
              <a:chOff x="-101291" y="3971002"/>
              <a:chExt cx="2033837" cy="459179"/>
            </a:xfrm>
          </p:grpSpPr>
          <p:sp>
            <p:nvSpPr>
              <p:cNvPr id="773" name="Google Shape;773;p39"/>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9"/>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39"/>
            <p:cNvGrpSpPr/>
            <p:nvPr/>
          </p:nvGrpSpPr>
          <p:grpSpPr>
            <a:xfrm>
              <a:off x="-85249" y="4203623"/>
              <a:ext cx="2014791" cy="469195"/>
              <a:chOff x="-35118" y="4163517"/>
              <a:chExt cx="2014791" cy="469195"/>
            </a:xfrm>
          </p:grpSpPr>
          <p:sp>
            <p:nvSpPr>
              <p:cNvPr id="776" name="Google Shape;776;p39"/>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39"/>
            <p:cNvGrpSpPr/>
            <p:nvPr/>
          </p:nvGrpSpPr>
          <p:grpSpPr>
            <a:xfrm>
              <a:off x="-85249" y="4454155"/>
              <a:ext cx="2014791" cy="469199"/>
              <a:chOff x="-35118" y="4345992"/>
              <a:chExt cx="2014791" cy="469199"/>
            </a:xfrm>
          </p:grpSpPr>
          <p:sp>
            <p:nvSpPr>
              <p:cNvPr id="779" name="Google Shape;779;p3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9"/>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 name="Google Shape;781;p39"/>
          <p:cNvGrpSpPr/>
          <p:nvPr/>
        </p:nvGrpSpPr>
        <p:grpSpPr>
          <a:xfrm>
            <a:off x="7691206" y="833500"/>
            <a:ext cx="2649775" cy="3476500"/>
            <a:chOff x="7691206" y="833500"/>
            <a:chExt cx="2649775" cy="3476500"/>
          </a:xfrm>
        </p:grpSpPr>
        <p:sp>
          <p:nvSpPr>
            <p:cNvPr id="782" name="Google Shape;782;p39"/>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 name="Google Shape;784;p39"/>
            <p:cNvGrpSpPr/>
            <p:nvPr/>
          </p:nvGrpSpPr>
          <p:grpSpPr>
            <a:xfrm>
              <a:off x="7795306" y="833500"/>
              <a:ext cx="2545675" cy="3476500"/>
              <a:chOff x="7795306" y="833500"/>
              <a:chExt cx="2545675" cy="3476500"/>
            </a:xfrm>
          </p:grpSpPr>
          <p:sp>
            <p:nvSpPr>
              <p:cNvPr id="785" name="Google Shape;785;p39"/>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9"/>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9"/>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9"/>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9"/>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9"/>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39"/>
              <p:cNvGrpSpPr/>
              <p:nvPr/>
            </p:nvGrpSpPr>
            <p:grpSpPr>
              <a:xfrm>
                <a:off x="8530783" y="2299824"/>
                <a:ext cx="640686" cy="543853"/>
                <a:chOff x="10364519" y="2624211"/>
                <a:chExt cx="640686" cy="543853"/>
              </a:xfrm>
            </p:grpSpPr>
            <p:sp>
              <p:nvSpPr>
                <p:cNvPr id="792" name="Google Shape;792;p39"/>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94"/>
        <p:cNvGrpSpPr/>
        <p:nvPr/>
      </p:nvGrpSpPr>
      <p:grpSpPr>
        <a:xfrm>
          <a:off x="0" y="0"/>
          <a:ext cx="0" cy="0"/>
          <a:chOff x="0" y="0"/>
          <a:chExt cx="0" cy="0"/>
        </a:xfrm>
      </p:grpSpPr>
      <p:grpSp>
        <p:nvGrpSpPr>
          <p:cNvPr id="795" name="Google Shape;795;p40"/>
          <p:cNvGrpSpPr/>
          <p:nvPr/>
        </p:nvGrpSpPr>
        <p:grpSpPr>
          <a:xfrm rot="10800000">
            <a:off x="7021" y="-639006"/>
            <a:ext cx="1623175" cy="1972650"/>
            <a:chOff x="4193384" y="4053542"/>
            <a:chExt cx="1623175" cy="1972650"/>
          </a:xfrm>
        </p:grpSpPr>
        <p:grpSp>
          <p:nvGrpSpPr>
            <p:cNvPr id="796" name="Google Shape;796;p40"/>
            <p:cNvGrpSpPr/>
            <p:nvPr/>
          </p:nvGrpSpPr>
          <p:grpSpPr>
            <a:xfrm rot="10800000" flipH="1">
              <a:off x="4193384" y="4947892"/>
              <a:ext cx="920275" cy="1078300"/>
              <a:chOff x="4679675" y="-1053325"/>
              <a:chExt cx="920275" cy="1078300"/>
            </a:xfrm>
          </p:grpSpPr>
          <p:sp>
            <p:nvSpPr>
              <p:cNvPr id="797" name="Google Shape;797;p40"/>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40"/>
            <p:cNvGrpSpPr/>
            <p:nvPr/>
          </p:nvGrpSpPr>
          <p:grpSpPr>
            <a:xfrm rot="10800000" flipH="1">
              <a:off x="4687334" y="4053542"/>
              <a:ext cx="1129225" cy="1439250"/>
              <a:chOff x="5173625" y="-443725"/>
              <a:chExt cx="1129225" cy="1439250"/>
            </a:xfrm>
          </p:grpSpPr>
          <p:sp>
            <p:nvSpPr>
              <p:cNvPr id="800" name="Google Shape;800;p4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 name="Google Shape;802;p40"/>
          <p:cNvGrpSpPr/>
          <p:nvPr/>
        </p:nvGrpSpPr>
        <p:grpSpPr>
          <a:xfrm>
            <a:off x="-1256133" y="867643"/>
            <a:ext cx="2014791" cy="473128"/>
            <a:chOff x="-35118" y="4342063"/>
            <a:chExt cx="2014791" cy="473128"/>
          </a:xfrm>
        </p:grpSpPr>
        <p:sp>
          <p:nvSpPr>
            <p:cNvPr id="803" name="Google Shape;803;p4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40"/>
          <p:cNvGrpSpPr/>
          <p:nvPr/>
        </p:nvGrpSpPr>
        <p:grpSpPr>
          <a:xfrm>
            <a:off x="-1179939" y="1195668"/>
            <a:ext cx="2014791" cy="473128"/>
            <a:chOff x="-35118" y="4342063"/>
            <a:chExt cx="2014791" cy="473128"/>
          </a:xfrm>
        </p:grpSpPr>
        <p:sp>
          <p:nvSpPr>
            <p:cNvPr id="806" name="Google Shape;806;p4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0"/>
          <p:cNvGrpSpPr/>
          <p:nvPr/>
        </p:nvGrpSpPr>
        <p:grpSpPr>
          <a:xfrm rot="10800000" flipH="1">
            <a:off x="39853" y="-260807"/>
            <a:ext cx="2014791" cy="473128"/>
            <a:chOff x="-35118" y="4342063"/>
            <a:chExt cx="2014791" cy="473128"/>
          </a:xfrm>
        </p:grpSpPr>
        <p:sp>
          <p:nvSpPr>
            <p:cNvPr id="809" name="Google Shape;809;p4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40"/>
          <p:cNvGrpSpPr/>
          <p:nvPr/>
        </p:nvGrpSpPr>
        <p:grpSpPr>
          <a:xfrm rot="10800000">
            <a:off x="7755996" y="4031858"/>
            <a:ext cx="1129225" cy="1439250"/>
            <a:chOff x="5173625" y="-443725"/>
            <a:chExt cx="1129225" cy="1439250"/>
          </a:xfrm>
        </p:grpSpPr>
        <p:sp>
          <p:nvSpPr>
            <p:cNvPr id="812" name="Google Shape;812;p4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0"/>
          <p:cNvGrpSpPr/>
          <p:nvPr/>
        </p:nvGrpSpPr>
        <p:grpSpPr>
          <a:xfrm rot="10800000" flipH="1">
            <a:off x="7506654" y="4534879"/>
            <a:ext cx="920275" cy="1078300"/>
            <a:chOff x="4679675" y="-443725"/>
            <a:chExt cx="920275" cy="1078300"/>
          </a:xfrm>
        </p:grpSpPr>
        <p:sp>
          <p:nvSpPr>
            <p:cNvPr id="815" name="Google Shape;815;p4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40"/>
          <p:cNvGrpSpPr/>
          <p:nvPr/>
        </p:nvGrpSpPr>
        <p:grpSpPr>
          <a:xfrm rot="10800000">
            <a:off x="7953846" y="4266083"/>
            <a:ext cx="1129225" cy="1439250"/>
            <a:chOff x="5173625" y="-443725"/>
            <a:chExt cx="1129225" cy="1439250"/>
          </a:xfrm>
        </p:grpSpPr>
        <p:sp>
          <p:nvSpPr>
            <p:cNvPr id="818" name="Google Shape;818;p4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820"/>
        <p:cNvGrpSpPr/>
        <p:nvPr/>
      </p:nvGrpSpPr>
      <p:grpSpPr>
        <a:xfrm>
          <a:off x="0" y="0"/>
          <a:ext cx="0" cy="0"/>
          <a:chOff x="0" y="0"/>
          <a:chExt cx="0" cy="0"/>
        </a:xfrm>
      </p:grpSpPr>
      <p:grpSp>
        <p:nvGrpSpPr>
          <p:cNvPr id="821" name="Google Shape;821;p41"/>
          <p:cNvGrpSpPr/>
          <p:nvPr/>
        </p:nvGrpSpPr>
        <p:grpSpPr>
          <a:xfrm rot="10800000">
            <a:off x="-483504" y="3973396"/>
            <a:ext cx="920275" cy="1078300"/>
            <a:chOff x="4679675" y="-1053325"/>
            <a:chExt cx="920275" cy="1078300"/>
          </a:xfrm>
        </p:grpSpPr>
        <p:sp>
          <p:nvSpPr>
            <p:cNvPr id="822" name="Google Shape;822;p41"/>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1"/>
          <p:cNvGrpSpPr/>
          <p:nvPr/>
        </p:nvGrpSpPr>
        <p:grpSpPr>
          <a:xfrm rot="10800000">
            <a:off x="-364004" y="3564321"/>
            <a:ext cx="1129225" cy="1439250"/>
            <a:chOff x="5173625" y="-443725"/>
            <a:chExt cx="1129225" cy="1439250"/>
          </a:xfrm>
        </p:grpSpPr>
        <p:sp>
          <p:nvSpPr>
            <p:cNvPr id="825" name="Google Shape;825;p4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1"/>
          <p:cNvGrpSpPr/>
          <p:nvPr/>
        </p:nvGrpSpPr>
        <p:grpSpPr>
          <a:xfrm rot="10800000" flipH="1">
            <a:off x="-351289" y="128490"/>
            <a:ext cx="2014791" cy="473128"/>
            <a:chOff x="-35118" y="4342063"/>
            <a:chExt cx="2014791" cy="473128"/>
          </a:xfrm>
        </p:grpSpPr>
        <p:sp>
          <p:nvSpPr>
            <p:cNvPr id="828" name="Google Shape;828;p4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41"/>
          <p:cNvGrpSpPr/>
          <p:nvPr/>
        </p:nvGrpSpPr>
        <p:grpSpPr>
          <a:xfrm rot="10800000" flipH="1">
            <a:off x="-407289" y="4585092"/>
            <a:ext cx="2014791" cy="473128"/>
            <a:chOff x="-35118" y="4342063"/>
            <a:chExt cx="2014791" cy="473128"/>
          </a:xfrm>
        </p:grpSpPr>
        <p:sp>
          <p:nvSpPr>
            <p:cNvPr id="831" name="Google Shape;831;p4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41"/>
          <p:cNvGrpSpPr/>
          <p:nvPr/>
        </p:nvGrpSpPr>
        <p:grpSpPr>
          <a:xfrm>
            <a:off x="-407297" y="4545227"/>
            <a:ext cx="2014791" cy="473128"/>
            <a:chOff x="-35118" y="4342063"/>
            <a:chExt cx="2014791" cy="473128"/>
          </a:xfrm>
        </p:grpSpPr>
        <p:sp>
          <p:nvSpPr>
            <p:cNvPr id="834" name="Google Shape;834;p4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1"/>
          <p:cNvGrpSpPr/>
          <p:nvPr/>
        </p:nvGrpSpPr>
        <p:grpSpPr>
          <a:xfrm flipH="1">
            <a:off x="7755996" y="-324096"/>
            <a:ext cx="1129225" cy="1439250"/>
            <a:chOff x="5173625" y="-443725"/>
            <a:chExt cx="1129225" cy="1439250"/>
          </a:xfrm>
        </p:grpSpPr>
        <p:sp>
          <p:nvSpPr>
            <p:cNvPr id="837" name="Google Shape;837;p4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41"/>
          <p:cNvGrpSpPr/>
          <p:nvPr/>
        </p:nvGrpSpPr>
        <p:grpSpPr>
          <a:xfrm>
            <a:off x="7506654" y="-466167"/>
            <a:ext cx="920275" cy="1078300"/>
            <a:chOff x="4679675" y="-443725"/>
            <a:chExt cx="920275" cy="1078300"/>
          </a:xfrm>
        </p:grpSpPr>
        <p:sp>
          <p:nvSpPr>
            <p:cNvPr id="840" name="Google Shape;840;p4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1"/>
          <p:cNvGrpSpPr/>
          <p:nvPr/>
        </p:nvGrpSpPr>
        <p:grpSpPr>
          <a:xfrm flipH="1">
            <a:off x="7953846" y="-558321"/>
            <a:ext cx="1129225" cy="1439250"/>
            <a:chOff x="5173625" y="-443725"/>
            <a:chExt cx="1129225" cy="1439250"/>
          </a:xfrm>
        </p:grpSpPr>
        <p:sp>
          <p:nvSpPr>
            <p:cNvPr id="843" name="Google Shape;843;p4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41"/>
          <p:cNvGrpSpPr/>
          <p:nvPr/>
        </p:nvGrpSpPr>
        <p:grpSpPr>
          <a:xfrm rot="10800000" flipH="1">
            <a:off x="-198889" y="-100110"/>
            <a:ext cx="2014791" cy="473128"/>
            <a:chOff x="-35118" y="4342063"/>
            <a:chExt cx="2014791" cy="473128"/>
          </a:xfrm>
        </p:grpSpPr>
        <p:sp>
          <p:nvSpPr>
            <p:cNvPr id="846" name="Google Shape;846;p4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3">
  <p:cSld name="BLANK_1_1_1_1_1_1_1_1_1">
    <p:spTree>
      <p:nvGrpSpPr>
        <p:cNvPr id="1" name="Shape 848"/>
        <p:cNvGrpSpPr/>
        <p:nvPr/>
      </p:nvGrpSpPr>
      <p:grpSpPr>
        <a:xfrm>
          <a:off x="0" y="0"/>
          <a:ext cx="0" cy="0"/>
          <a:chOff x="0" y="0"/>
          <a:chExt cx="0" cy="0"/>
        </a:xfrm>
      </p:grpSpPr>
      <p:grpSp>
        <p:nvGrpSpPr>
          <p:cNvPr id="849" name="Google Shape;849;p42"/>
          <p:cNvGrpSpPr/>
          <p:nvPr/>
        </p:nvGrpSpPr>
        <p:grpSpPr>
          <a:xfrm flipH="1">
            <a:off x="-365562" y="4556641"/>
            <a:ext cx="2808779" cy="1148975"/>
            <a:chOff x="6525475" y="148600"/>
            <a:chExt cx="2808779" cy="1148975"/>
          </a:xfrm>
        </p:grpSpPr>
        <p:sp>
          <p:nvSpPr>
            <p:cNvPr id="850" name="Google Shape;850;p4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2"/>
          <p:cNvGrpSpPr/>
          <p:nvPr/>
        </p:nvGrpSpPr>
        <p:grpSpPr>
          <a:xfrm rot="10800000">
            <a:off x="7497756" y="4534879"/>
            <a:ext cx="1368260" cy="1078296"/>
            <a:chOff x="4231725" y="-443721"/>
            <a:chExt cx="1368260" cy="1078296"/>
          </a:xfrm>
        </p:grpSpPr>
        <p:sp>
          <p:nvSpPr>
            <p:cNvPr id="853" name="Google Shape;853;p4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2"/>
          <p:cNvGrpSpPr/>
          <p:nvPr/>
        </p:nvGrpSpPr>
        <p:grpSpPr>
          <a:xfrm rot="10800000">
            <a:off x="6794891" y="4173929"/>
            <a:ext cx="1129225" cy="1439250"/>
            <a:chOff x="5173625" y="-443725"/>
            <a:chExt cx="1129225" cy="1439250"/>
          </a:xfrm>
        </p:grpSpPr>
        <p:sp>
          <p:nvSpPr>
            <p:cNvPr id="856" name="Google Shape;856;p4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2"/>
          <p:cNvGrpSpPr/>
          <p:nvPr/>
        </p:nvGrpSpPr>
        <p:grpSpPr>
          <a:xfrm rot="10800000" flipH="1">
            <a:off x="3706041" y="4534879"/>
            <a:ext cx="920275" cy="1078300"/>
            <a:chOff x="4679675" y="-443725"/>
            <a:chExt cx="920275" cy="1078300"/>
          </a:xfrm>
        </p:grpSpPr>
        <p:sp>
          <p:nvSpPr>
            <p:cNvPr id="859" name="Google Shape;859;p4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2"/>
          <p:cNvGrpSpPr/>
          <p:nvPr/>
        </p:nvGrpSpPr>
        <p:grpSpPr>
          <a:xfrm rot="10800000" flipH="1">
            <a:off x="4199991" y="4173929"/>
            <a:ext cx="1129225" cy="1439250"/>
            <a:chOff x="5173625" y="-443725"/>
            <a:chExt cx="1129225" cy="1439250"/>
          </a:xfrm>
        </p:grpSpPr>
        <p:sp>
          <p:nvSpPr>
            <p:cNvPr id="862" name="Google Shape;862;p4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42"/>
          <p:cNvGrpSpPr/>
          <p:nvPr/>
        </p:nvGrpSpPr>
        <p:grpSpPr>
          <a:xfrm rot="10800000">
            <a:off x="1329129" y="3924763"/>
            <a:ext cx="474200" cy="1505350"/>
            <a:chOff x="3995775" y="-443725"/>
            <a:chExt cx="474200" cy="1505350"/>
          </a:xfrm>
        </p:grpSpPr>
        <p:sp>
          <p:nvSpPr>
            <p:cNvPr id="865" name="Google Shape;865;p4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2"/>
          <p:cNvGrpSpPr/>
          <p:nvPr/>
        </p:nvGrpSpPr>
        <p:grpSpPr>
          <a:xfrm>
            <a:off x="6612948" y="5750"/>
            <a:ext cx="1195349" cy="1078296"/>
            <a:chOff x="4404625" y="-443721"/>
            <a:chExt cx="1195349" cy="1078296"/>
          </a:xfrm>
        </p:grpSpPr>
        <p:sp>
          <p:nvSpPr>
            <p:cNvPr id="868" name="Google Shape;868;p4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42"/>
          <p:cNvGrpSpPr/>
          <p:nvPr/>
        </p:nvGrpSpPr>
        <p:grpSpPr>
          <a:xfrm>
            <a:off x="7429151" y="-104276"/>
            <a:ext cx="1129225" cy="1439250"/>
            <a:chOff x="5173625" y="-443725"/>
            <a:chExt cx="1129225" cy="1439250"/>
          </a:xfrm>
        </p:grpSpPr>
        <p:sp>
          <p:nvSpPr>
            <p:cNvPr id="871" name="Google Shape;871;p4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42"/>
          <p:cNvGrpSpPr/>
          <p:nvPr/>
        </p:nvGrpSpPr>
        <p:grpSpPr>
          <a:xfrm>
            <a:off x="3121150" y="-475160"/>
            <a:ext cx="482550" cy="1505350"/>
            <a:chOff x="3121150" y="-443725"/>
            <a:chExt cx="482550" cy="1505350"/>
          </a:xfrm>
        </p:grpSpPr>
        <p:sp>
          <p:nvSpPr>
            <p:cNvPr id="874" name="Google Shape;874;p4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2"/>
          <p:cNvGrpSpPr/>
          <p:nvPr/>
        </p:nvGrpSpPr>
        <p:grpSpPr>
          <a:xfrm>
            <a:off x="1990425" y="-467301"/>
            <a:ext cx="929375" cy="1078300"/>
            <a:chOff x="1990425" y="-443725"/>
            <a:chExt cx="929375" cy="1078300"/>
          </a:xfrm>
        </p:grpSpPr>
        <p:sp>
          <p:nvSpPr>
            <p:cNvPr id="877" name="Google Shape;877;p4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42"/>
          <p:cNvGrpSpPr/>
          <p:nvPr/>
        </p:nvGrpSpPr>
        <p:grpSpPr>
          <a:xfrm>
            <a:off x="1287525" y="-467301"/>
            <a:ext cx="1138350" cy="1439250"/>
            <a:chOff x="1287525" y="-443725"/>
            <a:chExt cx="1138350" cy="1439250"/>
          </a:xfrm>
        </p:grpSpPr>
        <p:sp>
          <p:nvSpPr>
            <p:cNvPr id="880" name="Google Shape;880;p4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42"/>
          <p:cNvGrpSpPr/>
          <p:nvPr/>
        </p:nvGrpSpPr>
        <p:grpSpPr>
          <a:xfrm>
            <a:off x="-241900" y="488800"/>
            <a:ext cx="1375425" cy="572805"/>
            <a:chOff x="-241900" y="154825"/>
            <a:chExt cx="1375425" cy="572805"/>
          </a:xfrm>
        </p:grpSpPr>
        <p:sp>
          <p:nvSpPr>
            <p:cNvPr id="883" name="Google Shape;883;p4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2"/>
          <p:cNvGrpSpPr/>
          <p:nvPr/>
        </p:nvGrpSpPr>
        <p:grpSpPr>
          <a:xfrm>
            <a:off x="3995775" y="-475160"/>
            <a:ext cx="474200" cy="1505350"/>
            <a:chOff x="3995775" y="-443725"/>
            <a:chExt cx="474200" cy="1505350"/>
          </a:xfrm>
        </p:grpSpPr>
        <p:sp>
          <p:nvSpPr>
            <p:cNvPr id="886" name="Google Shape;886;p4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2"/>
          <p:cNvGrpSpPr/>
          <p:nvPr/>
        </p:nvGrpSpPr>
        <p:grpSpPr>
          <a:xfrm>
            <a:off x="4679675" y="-467301"/>
            <a:ext cx="920275" cy="1078300"/>
            <a:chOff x="4679675" y="-443725"/>
            <a:chExt cx="920275" cy="1078300"/>
          </a:xfrm>
        </p:grpSpPr>
        <p:sp>
          <p:nvSpPr>
            <p:cNvPr id="889" name="Google Shape;889;p4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42"/>
          <p:cNvGrpSpPr/>
          <p:nvPr/>
        </p:nvGrpSpPr>
        <p:grpSpPr>
          <a:xfrm>
            <a:off x="5173625" y="-467301"/>
            <a:ext cx="1129225" cy="1439250"/>
            <a:chOff x="5173625" y="-443725"/>
            <a:chExt cx="1129225" cy="1439250"/>
          </a:xfrm>
        </p:grpSpPr>
        <p:sp>
          <p:nvSpPr>
            <p:cNvPr id="892" name="Google Shape;892;p4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42"/>
          <p:cNvGrpSpPr/>
          <p:nvPr/>
        </p:nvGrpSpPr>
        <p:grpSpPr>
          <a:xfrm rot="5400000" flipH="1">
            <a:off x="-766398" y="4711608"/>
            <a:ext cx="2014791" cy="719731"/>
            <a:chOff x="-85249" y="4203623"/>
            <a:chExt cx="2014791" cy="719731"/>
          </a:xfrm>
        </p:grpSpPr>
        <p:grpSp>
          <p:nvGrpSpPr>
            <p:cNvPr id="895" name="Google Shape;895;p42"/>
            <p:cNvGrpSpPr/>
            <p:nvPr/>
          </p:nvGrpSpPr>
          <p:grpSpPr>
            <a:xfrm>
              <a:off x="-85249" y="4203623"/>
              <a:ext cx="2014791" cy="469195"/>
              <a:chOff x="-35118" y="4163517"/>
              <a:chExt cx="2014791" cy="469195"/>
            </a:xfrm>
          </p:grpSpPr>
          <p:sp>
            <p:nvSpPr>
              <p:cNvPr id="896" name="Google Shape;896;p4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42"/>
            <p:cNvGrpSpPr/>
            <p:nvPr/>
          </p:nvGrpSpPr>
          <p:grpSpPr>
            <a:xfrm>
              <a:off x="-85249" y="4454155"/>
              <a:ext cx="2014791" cy="469199"/>
              <a:chOff x="-35118" y="4345992"/>
              <a:chExt cx="2014791" cy="469199"/>
            </a:xfrm>
          </p:grpSpPr>
          <p:sp>
            <p:nvSpPr>
              <p:cNvPr id="899" name="Google Shape;899;p4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1" name="Google Shape;901;p42"/>
          <p:cNvGrpSpPr/>
          <p:nvPr/>
        </p:nvGrpSpPr>
        <p:grpSpPr>
          <a:xfrm flipH="1">
            <a:off x="8418670" y="734101"/>
            <a:ext cx="2014791" cy="469195"/>
            <a:chOff x="-35118" y="4163517"/>
            <a:chExt cx="2014791" cy="469195"/>
          </a:xfrm>
        </p:grpSpPr>
        <p:sp>
          <p:nvSpPr>
            <p:cNvPr id="902" name="Google Shape;902;p4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rendan Layout">
  <p:cSld name="TITLE_1">
    <p:spTree>
      <p:nvGrpSpPr>
        <p:cNvPr id="1" name="Shape 904"/>
        <p:cNvGrpSpPr/>
        <p:nvPr/>
      </p:nvGrpSpPr>
      <p:grpSpPr>
        <a:xfrm>
          <a:off x="0" y="0"/>
          <a:ext cx="0" cy="0"/>
          <a:chOff x="0" y="0"/>
          <a:chExt cx="0" cy="0"/>
        </a:xfrm>
      </p:grpSpPr>
      <p:sp>
        <p:nvSpPr>
          <p:cNvPr id="905" name="Google Shape;905;p43"/>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06" name="Google Shape;906;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07" name="Google Shape;907;p43"/>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48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08" name="Google Shape;908;p43"/>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09"/>
        <p:cNvGrpSpPr/>
        <p:nvPr/>
      </p:nvGrpSpPr>
      <p:grpSpPr>
        <a:xfrm>
          <a:off x="0" y="0"/>
          <a:ext cx="0" cy="0"/>
          <a:chOff x="0" y="0"/>
          <a:chExt cx="0" cy="0"/>
        </a:xfrm>
      </p:grpSpPr>
      <p:sp>
        <p:nvSpPr>
          <p:cNvPr id="910" name="Google Shape;91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11" name="Google Shape;911;p44"/>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4"/>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rendan Layout 1">
  <p:cSld name="TITLE_2">
    <p:spTree>
      <p:nvGrpSpPr>
        <p:cNvPr id="1" name="Shape 914"/>
        <p:cNvGrpSpPr/>
        <p:nvPr/>
      </p:nvGrpSpPr>
      <p:grpSpPr>
        <a:xfrm>
          <a:off x="0" y="0"/>
          <a:ext cx="0" cy="0"/>
          <a:chOff x="0" y="0"/>
          <a:chExt cx="0" cy="0"/>
        </a:xfrm>
      </p:grpSpPr>
      <p:sp>
        <p:nvSpPr>
          <p:cNvPr id="915" name="Google Shape;915;p45"/>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16" name="Google Shape;916;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17" name="Google Shape;917;p45"/>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48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18" name="Google Shape;918;p45"/>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919"/>
        <p:cNvGrpSpPr/>
        <p:nvPr/>
      </p:nvGrpSpPr>
      <p:grpSpPr>
        <a:xfrm>
          <a:off x="0" y="0"/>
          <a:ext cx="0" cy="0"/>
          <a:chOff x="0" y="0"/>
          <a:chExt cx="0" cy="0"/>
        </a:xfrm>
      </p:grpSpPr>
      <p:sp>
        <p:nvSpPr>
          <p:cNvPr id="920" name="Google Shape;920;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21" name="Google Shape;921;p46"/>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3" name="Google Shape;923;p46"/>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rendan Layout 2">
  <p:cSld name="TITLE_3">
    <p:spTree>
      <p:nvGrpSpPr>
        <p:cNvPr id="1" name="Shape 924"/>
        <p:cNvGrpSpPr/>
        <p:nvPr/>
      </p:nvGrpSpPr>
      <p:grpSpPr>
        <a:xfrm>
          <a:off x="0" y="0"/>
          <a:ext cx="0" cy="0"/>
          <a:chOff x="0" y="0"/>
          <a:chExt cx="0" cy="0"/>
        </a:xfrm>
      </p:grpSpPr>
      <p:sp>
        <p:nvSpPr>
          <p:cNvPr id="925" name="Google Shape;925;p47"/>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26" name="Google Shape;926;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27" name="Google Shape;927;p47"/>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48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28" name="Google Shape;928;p47"/>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929"/>
        <p:cNvGrpSpPr/>
        <p:nvPr/>
      </p:nvGrpSpPr>
      <p:grpSpPr>
        <a:xfrm>
          <a:off x="0" y="0"/>
          <a:ext cx="0" cy="0"/>
          <a:chOff x="0" y="0"/>
          <a:chExt cx="0" cy="0"/>
        </a:xfrm>
      </p:grpSpPr>
      <p:sp>
        <p:nvSpPr>
          <p:cNvPr id="930" name="Google Shape;930;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31" name="Google Shape;931;p48"/>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8"/>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rendan Layout 3">
  <p:cSld name="TITLE_4">
    <p:spTree>
      <p:nvGrpSpPr>
        <p:cNvPr id="1" name="Shape 934"/>
        <p:cNvGrpSpPr/>
        <p:nvPr/>
      </p:nvGrpSpPr>
      <p:grpSpPr>
        <a:xfrm>
          <a:off x="0" y="0"/>
          <a:ext cx="0" cy="0"/>
          <a:chOff x="0" y="0"/>
          <a:chExt cx="0" cy="0"/>
        </a:xfrm>
      </p:grpSpPr>
      <p:sp>
        <p:nvSpPr>
          <p:cNvPr id="935" name="Google Shape;935;p49"/>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36" name="Google Shape;936;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37" name="Google Shape;937;p49"/>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48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38" name="Google Shape;938;p49"/>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4">
  <p:cSld name="SECTION_HEADER_4">
    <p:spTree>
      <p:nvGrpSpPr>
        <p:cNvPr id="1" name="Shape 939"/>
        <p:cNvGrpSpPr/>
        <p:nvPr/>
      </p:nvGrpSpPr>
      <p:grpSpPr>
        <a:xfrm>
          <a:off x="0" y="0"/>
          <a:ext cx="0" cy="0"/>
          <a:chOff x="0" y="0"/>
          <a:chExt cx="0" cy="0"/>
        </a:xfrm>
      </p:grpSpPr>
      <p:sp>
        <p:nvSpPr>
          <p:cNvPr id="940" name="Google Shape;940;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41" name="Google Shape;941;p50"/>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0"/>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0"/>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rendan Layout 4">
  <p:cSld name="TITLE_5">
    <p:spTree>
      <p:nvGrpSpPr>
        <p:cNvPr id="1" name="Shape 944"/>
        <p:cNvGrpSpPr/>
        <p:nvPr/>
      </p:nvGrpSpPr>
      <p:grpSpPr>
        <a:xfrm>
          <a:off x="0" y="0"/>
          <a:ext cx="0" cy="0"/>
          <a:chOff x="0" y="0"/>
          <a:chExt cx="0" cy="0"/>
        </a:xfrm>
      </p:grpSpPr>
      <p:sp>
        <p:nvSpPr>
          <p:cNvPr id="945" name="Google Shape;945;p51"/>
          <p:cNvSpPr/>
          <p:nvPr/>
        </p:nvSpPr>
        <p:spPr>
          <a:xfrm>
            <a:off x="228600" y="228600"/>
            <a:ext cx="8686800" cy="36576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46" name="Google Shape;946;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47" name="Google Shape;947;p51"/>
          <p:cNvSpPr txBox="1">
            <a:spLocks noGrp="1"/>
          </p:cNvSpPr>
          <p:nvPr>
            <p:ph type="title"/>
          </p:nvPr>
        </p:nvSpPr>
        <p:spPr>
          <a:xfrm>
            <a:off x="646950" y="1231500"/>
            <a:ext cx="7850100" cy="1651800"/>
          </a:xfrm>
          <a:prstGeom prst="rect">
            <a:avLst/>
          </a:prstGeom>
          <a:ln>
            <a:noFill/>
          </a:ln>
          <a:effectLst>
            <a:outerShdw blurRad="142875" dist="47625" dir="534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48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48" name="Google Shape;948;p51"/>
          <p:cNvSpPr txBox="1">
            <a:spLocks noGrp="1"/>
          </p:cNvSpPr>
          <p:nvPr>
            <p:ph type="subTitle" idx="1"/>
          </p:nvPr>
        </p:nvSpPr>
        <p:spPr>
          <a:xfrm>
            <a:off x="177600" y="3886200"/>
            <a:ext cx="8788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5">
  <p:cSld name="SECTION_HEADER_5">
    <p:spTree>
      <p:nvGrpSpPr>
        <p:cNvPr id="1" name="Shape 949"/>
        <p:cNvGrpSpPr/>
        <p:nvPr/>
      </p:nvGrpSpPr>
      <p:grpSpPr>
        <a:xfrm>
          <a:off x="0" y="0"/>
          <a:ext cx="0" cy="0"/>
          <a:chOff x="0" y="0"/>
          <a:chExt cx="0" cy="0"/>
        </a:xfrm>
      </p:grpSpPr>
      <p:sp>
        <p:nvSpPr>
          <p:cNvPr id="950" name="Google Shape;950;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951" name="Google Shape;951;p52"/>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52"/>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17">
  <p:cSld name="Section header 17">
    <p:spTree>
      <p:nvGrpSpPr>
        <p:cNvPr id="1" name="Shape 1076"/>
        <p:cNvGrpSpPr/>
        <p:nvPr/>
      </p:nvGrpSpPr>
      <p:grpSpPr>
        <a:xfrm>
          <a:off x="0" y="0"/>
          <a:ext cx="0" cy="0"/>
          <a:chOff x="0" y="0"/>
          <a:chExt cx="0" cy="0"/>
        </a:xfrm>
      </p:grpSpPr>
      <p:sp>
        <p:nvSpPr>
          <p:cNvPr id="1077" name="Google Shape;1077;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078" name="Google Shape;1078;p77"/>
          <p:cNvSpPr/>
          <p:nvPr/>
        </p:nvSpPr>
        <p:spPr>
          <a:xfrm>
            <a:off x="228600" y="228600"/>
            <a:ext cx="8686800" cy="914400"/>
          </a:xfrm>
          <a:prstGeom prst="roundRect">
            <a:avLst>
              <a:gd name="adj" fmla="val 16667"/>
            </a:avLst>
          </a:prstGeom>
          <a:gradFill>
            <a:gsLst>
              <a:gs pos="0">
                <a:srgbClr val="3177EE"/>
              </a:gs>
              <a:gs pos="100000">
                <a:srgbClr val="113D8A"/>
              </a:gs>
            </a:gsLst>
            <a:lin ang="5400012" scaled="0"/>
          </a:gradFill>
          <a:ln w="38100" cap="flat" cmpd="sng">
            <a:solidFill>
              <a:srgbClr val="FFFFFF"/>
            </a:solidFill>
            <a:prstDash val="solid"/>
            <a:round/>
            <a:headEnd type="none" w="sm" len="sm"/>
            <a:tailEnd type="none" w="sm" len="sm"/>
          </a:ln>
          <a:effectLst>
            <a:outerShdw blurRad="142875" dist="47625" dir="5340000" algn="bl" rotWithShape="0">
              <a:srgbClr val="EFEFE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7"/>
          <p:cNvSpPr txBox="1">
            <a:spLocks noGrp="1"/>
          </p:cNvSpPr>
          <p:nvPr>
            <p:ph type="title"/>
          </p:nvPr>
        </p:nvSpPr>
        <p:spPr>
          <a:xfrm>
            <a:off x="457200" y="342900"/>
            <a:ext cx="8229600" cy="685800"/>
          </a:xfrm>
          <a:prstGeom prst="rect">
            <a:avLst/>
          </a:prstGeom>
          <a:effectLst>
            <a:outerShdw blurRad="142875" dist="47625" dir="546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0" name="Google Shape;1080;p77"/>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a:solidFill>
                  <a:srgbClr val="FFFFFF"/>
                </a:solidFill>
              </a:defRPr>
            </a:lvl1pPr>
            <a:lvl2pPr marL="914400" lvl="1" indent="-317500" rtl="0">
              <a:lnSpc>
                <a:spcPct val="100000"/>
              </a:lnSpc>
              <a:spcBef>
                <a:spcPts val="1600"/>
              </a:spcBef>
              <a:spcAft>
                <a:spcPts val="0"/>
              </a:spcAft>
              <a:buClr>
                <a:srgbClr val="FFFFFF"/>
              </a:buClr>
              <a:buSzPts val="1400"/>
              <a:buChar char="○"/>
              <a:defRPr>
                <a:solidFill>
                  <a:srgbClr val="FFFFFF"/>
                </a:solidFill>
              </a:defRPr>
            </a:lvl2pPr>
            <a:lvl3pPr marL="1371600" lvl="2" indent="-317500" rtl="0">
              <a:lnSpc>
                <a:spcPct val="100000"/>
              </a:lnSpc>
              <a:spcBef>
                <a:spcPts val="1600"/>
              </a:spcBef>
              <a:spcAft>
                <a:spcPts val="0"/>
              </a:spcAft>
              <a:buClr>
                <a:srgbClr val="FFFFFF"/>
              </a:buClr>
              <a:buSzPts val="1400"/>
              <a:buChar char="■"/>
              <a:defRPr>
                <a:solidFill>
                  <a:srgbClr val="FFFFFF"/>
                </a:solidFill>
              </a:defRPr>
            </a:lvl3pPr>
            <a:lvl4pPr marL="1828800" lvl="3" indent="-317500" rtl="0">
              <a:lnSpc>
                <a:spcPct val="100000"/>
              </a:lnSpc>
              <a:spcBef>
                <a:spcPts val="1600"/>
              </a:spcBef>
              <a:spcAft>
                <a:spcPts val="0"/>
              </a:spcAft>
              <a:buClr>
                <a:srgbClr val="FFFFFF"/>
              </a:buClr>
              <a:buSzPts val="1400"/>
              <a:buChar char="●"/>
              <a:defRPr>
                <a:solidFill>
                  <a:srgbClr val="FFFFFF"/>
                </a:solidFill>
              </a:defRPr>
            </a:lvl4pPr>
            <a:lvl5pPr marL="2286000" lvl="4" indent="-317500" rtl="0">
              <a:lnSpc>
                <a:spcPct val="100000"/>
              </a:lnSpc>
              <a:spcBef>
                <a:spcPts val="1600"/>
              </a:spcBef>
              <a:spcAft>
                <a:spcPts val="0"/>
              </a:spcAft>
              <a:buClr>
                <a:srgbClr val="FFFFFF"/>
              </a:buClr>
              <a:buSzPts val="1400"/>
              <a:buChar char="○"/>
              <a:defRPr>
                <a:solidFill>
                  <a:srgbClr val="FFFFFF"/>
                </a:solidFill>
              </a:defRPr>
            </a:lvl5pPr>
            <a:lvl6pPr marL="2743200" lvl="5" indent="-317500" rtl="0">
              <a:lnSpc>
                <a:spcPct val="100000"/>
              </a:lnSpc>
              <a:spcBef>
                <a:spcPts val="1600"/>
              </a:spcBef>
              <a:spcAft>
                <a:spcPts val="0"/>
              </a:spcAft>
              <a:buClr>
                <a:srgbClr val="FFFFFF"/>
              </a:buClr>
              <a:buSzPts val="1400"/>
              <a:buChar char="■"/>
              <a:defRPr>
                <a:solidFill>
                  <a:srgbClr val="FFFFFF"/>
                </a:solidFill>
              </a:defRPr>
            </a:lvl6pPr>
            <a:lvl7pPr marL="3200400" lvl="6" indent="-317500" rtl="0">
              <a:lnSpc>
                <a:spcPct val="100000"/>
              </a:lnSpc>
              <a:spcBef>
                <a:spcPts val="1600"/>
              </a:spcBef>
              <a:spcAft>
                <a:spcPts val="0"/>
              </a:spcAft>
              <a:buClr>
                <a:srgbClr val="FFFFFF"/>
              </a:buClr>
              <a:buSzPts val="1400"/>
              <a:buChar char="●"/>
              <a:defRPr>
                <a:solidFill>
                  <a:srgbClr val="FFFFFF"/>
                </a:solidFill>
              </a:defRPr>
            </a:lvl7pPr>
            <a:lvl8pPr marL="3657600" lvl="7" indent="-317500" rtl="0">
              <a:lnSpc>
                <a:spcPct val="100000"/>
              </a:lnSpc>
              <a:spcBef>
                <a:spcPts val="1600"/>
              </a:spcBef>
              <a:spcAft>
                <a:spcPts val="0"/>
              </a:spcAft>
              <a:buClr>
                <a:srgbClr val="FFFFFF"/>
              </a:buClr>
              <a:buSzPts val="1400"/>
              <a:buChar char="○"/>
              <a:defRPr>
                <a:solidFill>
                  <a:srgbClr val="FFFFFF"/>
                </a:solidFill>
              </a:defRPr>
            </a:lvl8pPr>
            <a:lvl9pPr marL="4114800" lvl="8" indent="-317500" rtl="0">
              <a:lnSpc>
                <a:spcPct val="100000"/>
              </a:lnSpc>
              <a:spcBef>
                <a:spcPts val="1600"/>
              </a:spcBef>
              <a:spcAft>
                <a:spcPts val="1600"/>
              </a:spcAft>
              <a:buClr>
                <a:srgbClr val="FFFFFF"/>
              </a:buClr>
              <a:buSzPts val="1400"/>
              <a:buChar char="■"/>
              <a:defRPr>
                <a:solidFill>
                  <a:srgbClr val="FFFFFF"/>
                </a:solidFill>
              </a:defRPr>
            </a:lvl9pPr>
          </a:lstStyle>
          <a:p>
            <a:endParaRPr/>
          </a:p>
        </p:txBody>
      </p:sp>
    </p:spTree>
    <p:extLst>
      <p:ext uri="{BB962C8B-B14F-4D97-AF65-F5344CB8AC3E}">
        <p14:creationId xmlns:p14="http://schemas.microsoft.com/office/powerpoint/2010/main" val="195444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image" Target="../media/image1.jp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Times New Roman"/>
              <a:buChar char="●"/>
              <a:defRPr sz="1800">
                <a:solidFill>
                  <a:schemeClr val="lt2"/>
                </a:solidFill>
                <a:latin typeface="Times New Roman"/>
                <a:ea typeface="Times New Roman"/>
                <a:cs typeface="Times New Roman"/>
                <a:sym typeface="Times New Roman"/>
              </a:defRPr>
            </a:lvl1pPr>
            <a:lvl2pPr marL="914400" lvl="1"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2pPr>
            <a:lvl3pPr marL="1371600" lvl="2"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3pPr>
            <a:lvl4pPr marL="1828800" lvl="3"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4pPr>
            <a:lvl5pPr marL="2286000" lvl="4"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5pPr>
            <a:lvl6pPr marL="2743200" lvl="5"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6pPr>
            <a:lvl7pPr marL="3200400" lvl="6"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7pPr>
            <a:lvl8pPr marL="3657600" lvl="7" indent="-317500">
              <a:lnSpc>
                <a:spcPct val="115000"/>
              </a:lnSpc>
              <a:spcBef>
                <a:spcPts val="1600"/>
              </a:spcBef>
              <a:spcAft>
                <a:spcPts val="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8pPr>
            <a:lvl9pPr marL="4114800" lvl="8" indent="-317500">
              <a:lnSpc>
                <a:spcPct val="115000"/>
              </a:lnSpc>
              <a:spcBef>
                <a:spcPts val="1600"/>
              </a:spcBef>
              <a:spcAft>
                <a:spcPts val="1600"/>
              </a:spcAft>
              <a:buClr>
                <a:schemeClr val="lt2"/>
              </a:buClr>
              <a:buSzPts val="1400"/>
              <a:buFont typeface="Times New Roman"/>
              <a:buChar char="■"/>
              <a:defRPr>
                <a:solidFill>
                  <a:schemeClr val="lt2"/>
                </a:solidFill>
                <a:latin typeface="Times New Roman"/>
                <a:ea typeface="Times New Roman"/>
                <a:cs typeface="Times New Roman"/>
                <a:sym typeface="Times New Roma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42">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713325" y="539700"/>
            <a:ext cx="7717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55" name="Google Shape;55;p13"/>
          <p:cNvSpPr txBox="1">
            <a:spLocks noGrp="1"/>
          </p:cNvSpPr>
          <p:nvPr>
            <p:ph type="body" idx="1"/>
          </p:nvPr>
        </p:nvSpPr>
        <p:spPr>
          <a:xfrm>
            <a:off x="713325" y="1152475"/>
            <a:ext cx="7717500" cy="34512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rtl="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700"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964"/>
        <p:cNvGrpSpPr/>
        <p:nvPr/>
      </p:nvGrpSpPr>
      <p:grpSpPr>
        <a:xfrm>
          <a:off x="0" y="0"/>
          <a:ext cx="0" cy="0"/>
          <a:chOff x="0" y="0"/>
          <a:chExt cx="0" cy="0"/>
        </a:xfrm>
      </p:grpSpPr>
      <p:sp>
        <p:nvSpPr>
          <p:cNvPr id="965" name="Google Shape;965;p54"/>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Coach Notes</a:t>
            </a:r>
            <a:endParaRPr dirty="0"/>
          </a:p>
        </p:txBody>
      </p:sp>
      <p:sp>
        <p:nvSpPr>
          <p:cNvPr id="966" name="Google Shape;966;p54"/>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Today’s project is fun but if students have difficulty building the circuit it will hamper the progress of the lesson.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Recommend joining the zoom early and walking students through the wiring step by step.</a:t>
            </a:r>
          </a:p>
        </p:txBody>
      </p:sp>
    </p:spTree>
    <p:extLst>
      <p:ext uri="{BB962C8B-B14F-4D97-AF65-F5344CB8AC3E}">
        <p14:creationId xmlns:p14="http://schemas.microsoft.com/office/powerpoint/2010/main" val="1541335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55"/>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Circuit for this Project</a:t>
            </a:r>
            <a:endParaRPr/>
          </a:p>
        </p:txBody>
      </p:sp>
      <p:pic>
        <p:nvPicPr>
          <p:cNvPr id="4" name="Picture 3" descr="A screenshot of a computer&#10;&#10;Description automatically generated with medium confidence">
            <a:extLst>
              <a:ext uri="{FF2B5EF4-FFF2-40B4-BE49-F238E27FC236}">
                <a16:creationId xmlns:a16="http://schemas.microsoft.com/office/drawing/2014/main" id="{5D8746F5-569A-FB12-72B8-EA9967DB88F2}"/>
              </a:ext>
            </a:extLst>
          </p:cNvPr>
          <p:cNvPicPr>
            <a:picLocks noChangeAspect="1"/>
          </p:cNvPicPr>
          <p:nvPr/>
        </p:nvPicPr>
        <p:blipFill>
          <a:blip r:embed="rId3"/>
          <a:stretch>
            <a:fillRect/>
          </a:stretch>
        </p:blipFill>
        <p:spPr>
          <a:xfrm>
            <a:off x="274874" y="1577788"/>
            <a:ext cx="8411926" cy="2716306"/>
          </a:xfrm>
          <a:prstGeom prst="rect">
            <a:avLst/>
          </a:prstGeom>
        </p:spPr>
      </p:pic>
    </p:spTree>
    <p:extLst>
      <p:ext uri="{BB962C8B-B14F-4D97-AF65-F5344CB8AC3E}">
        <p14:creationId xmlns:p14="http://schemas.microsoft.com/office/powerpoint/2010/main" val="2503430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Setup</a:t>
            </a:r>
            <a:endParaRPr dirty="0"/>
          </a:p>
        </p:txBody>
      </p:sp>
      <p:sp>
        <p:nvSpPr>
          <p:cNvPr id="998" name="Google Shape;998;p58"/>
          <p:cNvSpPr txBox="1">
            <a:spLocks noGrp="1"/>
          </p:cNvSpPr>
          <p:nvPr>
            <p:ph type="body" idx="1"/>
          </p:nvPr>
        </p:nvSpPr>
        <p:spPr>
          <a:xfrm>
            <a:off x="228599" y="1314450"/>
            <a:ext cx="3943341" cy="364847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Create variables for the data, latch, and clock pins for the two shift registers.</a:t>
            </a:r>
          </a:p>
          <a:p>
            <a:pPr marL="0" lvl="0" indent="0" algn="l" rtl="0">
              <a:spcBef>
                <a:spcPts val="0"/>
              </a:spcBef>
              <a:spcAft>
                <a:spcPts val="1600"/>
              </a:spcAft>
              <a:buNone/>
            </a:pPr>
            <a:r>
              <a:rPr lang="en" sz="1800" dirty="0"/>
              <a:t>We will store the column and the row pins in seperate lists for easy access.</a:t>
            </a:r>
          </a:p>
          <a:p>
            <a:pPr marL="0" lvl="0" indent="0" algn="l" rtl="0">
              <a:spcBef>
                <a:spcPts val="0"/>
              </a:spcBef>
              <a:spcAft>
                <a:spcPts val="1600"/>
              </a:spcAft>
              <a:buNone/>
            </a:pPr>
            <a:r>
              <a:rPr lang="en" sz="1800" dirty="0"/>
              <a:t>Setup the pins as outputs.</a:t>
            </a:r>
          </a:p>
        </p:txBody>
      </p:sp>
      <p:pic>
        <p:nvPicPr>
          <p:cNvPr id="6" name="Picture 5">
            <a:extLst>
              <a:ext uri="{FF2B5EF4-FFF2-40B4-BE49-F238E27FC236}">
                <a16:creationId xmlns:a16="http://schemas.microsoft.com/office/drawing/2014/main" id="{A2668FFF-D3F6-454E-281B-30001AE75221}"/>
              </a:ext>
            </a:extLst>
          </p:cNvPr>
          <p:cNvPicPr>
            <a:picLocks noChangeAspect="1"/>
          </p:cNvPicPr>
          <p:nvPr/>
        </p:nvPicPr>
        <p:blipFill>
          <a:blip r:embed="rId3"/>
          <a:stretch>
            <a:fillRect/>
          </a:stretch>
        </p:blipFill>
        <p:spPr>
          <a:xfrm>
            <a:off x="184443" y="3611425"/>
            <a:ext cx="3987497" cy="1014363"/>
          </a:xfrm>
          <a:prstGeom prst="rect">
            <a:avLst/>
          </a:prstGeom>
        </p:spPr>
      </p:pic>
      <p:pic>
        <p:nvPicPr>
          <p:cNvPr id="8" name="Picture 7">
            <a:extLst>
              <a:ext uri="{FF2B5EF4-FFF2-40B4-BE49-F238E27FC236}">
                <a16:creationId xmlns:a16="http://schemas.microsoft.com/office/drawing/2014/main" id="{9CDAE196-C66D-6F1F-50C5-B3A645B0D732}"/>
              </a:ext>
            </a:extLst>
          </p:cNvPr>
          <p:cNvPicPr>
            <a:picLocks noChangeAspect="1"/>
          </p:cNvPicPr>
          <p:nvPr/>
        </p:nvPicPr>
        <p:blipFill rotWithShape="1">
          <a:blip r:embed="rId4"/>
          <a:srcRect b="3528"/>
          <a:stretch/>
        </p:blipFill>
        <p:spPr>
          <a:xfrm>
            <a:off x="4216096" y="1314450"/>
            <a:ext cx="4646601" cy="33113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Display Functions</a:t>
            </a:r>
            <a:endParaRPr dirty="0"/>
          </a:p>
        </p:txBody>
      </p:sp>
      <p:sp>
        <p:nvSpPr>
          <p:cNvPr id="998" name="Google Shape;998;p58"/>
          <p:cNvSpPr txBox="1">
            <a:spLocks noGrp="1"/>
          </p:cNvSpPr>
          <p:nvPr>
            <p:ph type="body" idx="1"/>
          </p:nvPr>
        </p:nvSpPr>
        <p:spPr>
          <a:xfrm>
            <a:off x="228600" y="1353671"/>
            <a:ext cx="8458200" cy="379650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t>We will create the </a:t>
            </a:r>
            <a:r>
              <a:rPr lang="en-US" sz="2000" dirty="0" err="1"/>
              <a:t>outputData</a:t>
            </a:r>
            <a:r>
              <a:rPr lang="en-US" sz="2000" dirty="0"/>
              <a:t> function to generalize the process of sending data to a shift register since we have two in this project.</a:t>
            </a:r>
          </a:p>
          <a:p>
            <a:pPr marL="0" lvl="0" indent="0" algn="l" rtl="0">
              <a:spcBef>
                <a:spcPts val="0"/>
              </a:spcBef>
              <a:spcAft>
                <a:spcPts val="1600"/>
              </a:spcAft>
              <a:buNone/>
            </a:pPr>
            <a:endParaRPr sz="1800" dirty="0"/>
          </a:p>
        </p:txBody>
      </p:sp>
      <p:pic>
        <p:nvPicPr>
          <p:cNvPr id="4" name="Picture 3">
            <a:extLst>
              <a:ext uri="{FF2B5EF4-FFF2-40B4-BE49-F238E27FC236}">
                <a16:creationId xmlns:a16="http://schemas.microsoft.com/office/drawing/2014/main" id="{16ED4E2F-E775-D90A-603C-3E89889F36CE}"/>
              </a:ext>
            </a:extLst>
          </p:cNvPr>
          <p:cNvPicPr>
            <a:picLocks noChangeAspect="1"/>
          </p:cNvPicPr>
          <p:nvPr/>
        </p:nvPicPr>
        <p:blipFill>
          <a:blip r:embed="rId3"/>
          <a:stretch>
            <a:fillRect/>
          </a:stretch>
        </p:blipFill>
        <p:spPr>
          <a:xfrm>
            <a:off x="632012" y="3378043"/>
            <a:ext cx="7879976" cy="1665564"/>
          </a:xfrm>
          <a:prstGeom prst="rect">
            <a:avLst/>
          </a:prstGeom>
        </p:spPr>
      </p:pic>
      <p:pic>
        <p:nvPicPr>
          <p:cNvPr id="3" name="Picture 2">
            <a:extLst>
              <a:ext uri="{FF2B5EF4-FFF2-40B4-BE49-F238E27FC236}">
                <a16:creationId xmlns:a16="http://schemas.microsoft.com/office/drawing/2014/main" id="{5DE7532C-27B3-2291-B166-703FE43F1A65}"/>
              </a:ext>
            </a:extLst>
          </p:cNvPr>
          <p:cNvPicPr>
            <a:picLocks noChangeAspect="1"/>
          </p:cNvPicPr>
          <p:nvPr/>
        </p:nvPicPr>
        <p:blipFill>
          <a:blip r:embed="rId4"/>
          <a:stretch>
            <a:fillRect/>
          </a:stretch>
        </p:blipFill>
        <p:spPr>
          <a:xfrm>
            <a:off x="1122829" y="2233570"/>
            <a:ext cx="6669741" cy="1037908"/>
          </a:xfrm>
          <a:prstGeom prst="rect">
            <a:avLst/>
          </a:prstGeom>
        </p:spPr>
      </p:pic>
    </p:spTree>
    <p:extLst>
      <p:ext uri="{BB962C8B-B14F-4D97-AF65-F5344CB8AC3E}">
        <p14:creationId xmlns:p14="http://schemas.microsoft.com/office/powerpoint/2010/main" val="180014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Image Data</a:t>
            </a:r>
            <a:endParaRPr dirty="0"/>
          </a:p>
        </p:txBody>
      </p:sp>
      <p:sp>
        <p:nvSpPr>
          <p:cNvPr id="998" name="Google Shape;998;p58"/>
          <p:cNvSpPr txBox="1">
            <a:spLocks noGrp="1"/>
          </p:cNvSpPr>
          <p:nvPr>
            <p:ph type="body" idx="1"/>
          </p:nvPr>
        </p:nvSpPr>
        <p:spPr>
          <a:xfrm>
            <a:off x="228601" y="1257300"/>
            <a:ext cx="8695177" cy="37056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t>Create a variable called picture to store a list containing each row of the picture.</a:t>
            </a:r>
          </a:p>
          <a:p>
            <a:pPr marL="0" lvl="0" indent="0" algn="l" rtl="0">
              <a:spcBef>
                <a:spcPts val="0"/>
              </a:spcBef>
              <a:spcAft>
                <a:spcPts val="1600"/>
              </a:spcAft>
              <a:buNone/>
            </a:pPr>
            <a:r>
              <a:rPr lang="en-US" sz="2000" dirty="0"/>
              <a:t>This image data will create a smiley face.</a:t>
            </a:r>
          </a:p>
        </p:txBody>
      </p:sp>
      <p:pic>
        <p:nvPicPr>
          <p:cNvPr id="3" name="Picture 2">
            <a:extLst>
              <a:ext uri="{FF2B5EF4-FFF2-40B4-BE49-F238E27FC236}">
                <a16:creationId xmlns:a16="http://schemas.microsoft.com/office/drawing/2014/main" id="{3D2817A4-E9AD-7D5E-B1B9-F37407E9CA43}"/>
              </a:ext>
            </a:extLst>
          </p:cNvPr>
          <p:cNvPicPr>
            <a:picLocks noChangeAspect="1"/>
          </p:cNvPicPr>
          <p:nvPr/>
        </p:nvPicPr>
        <p:blipFill>
          <a:blip r:embed="rId3"/>
          <a:stretch>
            <a:fillRect/>
          </a:stretch>
        </p:blipFill>
        <p:spPr>
          <a:xfrm>
            <a:off x="892438" y="2452291"/>
            <a:ext cx="2995332" cy="2205354"/>
          </a:xfrm>
          <a:prstGeom prst="rect">
            <a:avLst/>
          </a:prstGeom>
        </p:spPr>
      </p:pic>
      <p:pic>
        <p:nvPicPr>
          <p:cNvPr id="7" name="Picture 6" descr="Chart&#10;&#10;Description automatically generated">
            <a:extLst>
              <a:ext uri="{FF2B5EF4-FFF2-40B4-BE49-F238E27FC236}">
                <a16:creationId xmlns:a16="http://schemas.microsoft.com/office/drawing/2014/main" id="{98D3010F-2FA5-B4BF-7E5C-54BA2D28042C}"/>
              </a:ext>
            </a:extLst>
          </p:cNvPr>
          <p:cNvPicPr>
            <a:picLocks noChangeAspect="1"/>
          </p:cNvPicPr>
          <p:nvPr/>
        </p:nvPicPr>
        <p:blipFill>
          <a:blip r:embed="rId4"/>
          <a:stretch>
            <a:fillRect/>
          </a:stretch>
        </p:blipFill>
        <p:spPr>
          <a:xfrm>
            <a:off x="5847196" y="2490676"/>
            <a:ext cx="2166969" cy="2166969"/>
          </a:xfrm>
          <a:prstGeom prst="rect">
            <a:avLst/>
          </a:prstGeom>
        </p:spPr>
      </p:pic>
    </p:spTree>
    <p:extLst>
      <p:ext uri="{BB962C8B-B14F-4D97-AF65-F5344CB8AC3E}">
        <p14:creationId xmlns:p14="http://schemas.microsoft.com/office/powerpoint/2010/main" val="3765290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Loop</a:t>
            </a:r>
            <a:endParaRPr dirty="0"/>
          </a:p>
        </p:txBody>
      </p:sp>
      <p:sp>
        <p:nvSpPr>
          <p:cNvPr id="998" name="Google Shape;998;p58"/>
          <p:cNvSpPr txBox="1">
            <a:spLocks noGrp="1"/>
          </p:cNvSpPr>
          <p:nvPr>
            <p:ph type="body" idx="1"/>
          </p:nvPr>
        </p:nvSpPr>
        <p:spPr>
          <a:xfrm>
            <a:off x="228600" y="1219200"/>
            <a:ext cx="8686800" cy="37437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t>One way we can output data to the rows to turn each one on is to use powers of two. </a:t>
            </a:r>
          </a:p>
          <a:p>
            <a:pPr marL="0" lvl="0" indent="0" algn="l" rtl="0">
              <a:spcBef>
                <a:spcPts val="0"/>
              </a:spcBef>
              <a:spcAft>
                <a:spcPts val="1600"/>
              </a:spcAft>
              <a:buNone/>
            </a:pPr>
            <a:r>
              <a:rPr lang="en-US" sz="1800" dirty="0"/>
              <a:t>This will produce 0x01 for the first row, so when we output this to the register it will assigned 1 to the bit controlling the last row which will draw the picture upside down. To fix this, we will output our data using MSBFIRST.</a:t>
            </a:r>
          </a:p>
          <a:p>
            <a:pPr marL="0" lvl="0" indent="0" algn="l" rtl="0">
              <a:spcBef>
                <a:spcPts val="0"/>
              </a:spcBef>
              <a:spcAft>
                <a:spcPts val="1600"/>
              </a:spcAft>
              <a:buNone/>
            </a:pPr>
            <a:r>
              <a:rPr lang="en-US" sz="1800" dirty="0"/>
              <a:t>Output each row of our picture to the column register using LSBFIRST and add a delay.</a:t>
            </a:r>
          </a:p>
        </p:txBody>
      </p:sp>
      <p:pic>
        <p:nvPicPr>
          <p:cNvPr id="3" name="Picture 2">
            <a:extLst>
              <a:ext uri="{FF2B5EF4-FFF2-40B4-BE49-F238E27FC236}">
                <a16:creationId xmlns:a16="http://schemas.microsoft.com/office/drawing/2014/main" id="{1F1E0413-FB20-7F8D-94F9-5725DD0E568F}"/>
              </a:ext>
            </a:extLst>
          </p:cNvPr>
          <p:cNvPicPr>
            <a:picLocks noChangeAspect="1"/>
          </p:cNvPicPr>
          <p:nvPr/>
        </p:nvPicPr>
        <p:blipFill>
          <a:blip r:embed="rId3"/>
          <a:stretch>
            <a:fillRect/>
          </a:stretch>
        </p:blipFill>
        <p:spPr>
          <a:xfrm>
            <a:off x="228600" y="3316749"/>
            <a:ext cx="8601635" cy="1681081"/>
          </a:xfrm>
          <a:prstGeom prst="rect">
            <a:avLst/>
          </a:prstGeom>
        </p:spPr>
      </p:pic>
    </p:spTree>
    <p:extLst>
      <p:ext uri="{BB962C8B-B14F-4D97-AF65-F5344CB8AC3E}">
        <p14:creationId xmlns:p14="http://schemas.microsoft.com/office/powerpoint/2010/main" val="2281266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LED Matrix.py</a:t>
            </a:r>
            <a:endParaRPr dirty="0"/>
          </a:p>
        </p:txBody>
      </p:sp>
      <p:sp>
        <p:nvSpPr>
          <p:cNvPr id="998" name="Google Shape;998;p58"/>
          <p:cNvSpPr txBox="1">
            <a:spLocks noGrp="1"/>
          </p:cNvSpPr>
          <p:nvPr>
            <p:ph type="body" idx="1"/>
          </p:nvPr>
        </p:nvSpPr>
        <p:spPr>
          <a:xfrm>
            <a:off x="228599" y="1257300"/>
            <a:ext cx="8673353" cy="37056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t>The destroy and program entrance.</a:t>
            </a:r>
          </a:p>
          <a:p>
            <a:pPr marL="0" lvl="0" indent="0" algn="l" rtl="0">
              <a:spcBef>
                <a:spcPts val="0"/>
              </a:spcBef>
              <a:spcAft>
                <a:spcPts val="1600"/>
              </a:spcAft>
              <a:buNone/>
            </a:pPr>
            <a:endParaRPr sz="1800" dirty="0"/>
          </a:p>
        </p:txBody>
      </p:sp>
      <p:pic>
        <p:nvPicPr>
          <p:cNvPr id="4" name="Picture 3">
            <a:extLst>
              <a:ext uri="{FF2B5EF4-FFF2-40B4-BE49-F238E27FC236}">
                <a16:creationId xmlns:a16="http://schemas.microsoft.com/office/drawing/2014/main" id="{9211EAF7-3034-7C42-60A9-20AE36BFAF59}"/>
              </a:ext>
            </a:extLst>
          </p:cNvPr>
          <p:cNvPicPr>
            <a:picLocks noChangeAspect="1"/>
          </p:cNvPicPr>
          <p:nvPr/>
        </p:nvPicPr>
        <p:blipFill>
          <a:blip r:embed="rId3"/>
          <a:stretch>
            <a:fillRect/>
          </a:stretch>
        </p:blipFill>
        <p:spPr>
          <a:xfrm>
            <a:off x="1881522" y="1827868"/>
            <a:ext cx="5380955" cy="3206351"/>
          </a:xfrm>
          <a:prstGeom prst="rect">
            <a:avLst/>
          </a:prstGeom>
        </p:spPr>
      </p:pic>
    </p:spTree>
    <p:extLst>
      <p:ext uri="{BB962C8B-B14F-4D97-AF65-F5344CB8AC3E}">
        <p14:creationId xmlns:p14="http://schemas.microsoft.com/office/powerpoint/2010/main" val="1812369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Try It Out</a:t>
            </a:r>
            <a:endParaRPr dirty="0"/>
          </a:p>
        </p:txBody>
      </p:sp>
      <p:sp>
        <p:nvSpPr>
          <p:cNvPr id="998" name="Google Shape;998;p58"/>
          <p:cNvSpPr txBox="1">
            <a:spLocks noGrp="1"/>
          </p:cNvSpPr>
          <p:nvPr>
            <p:ph type="body" idx="1"/>
          </p:nvPr>
        </p:nvSpPr>
        <p:spPr>
          <a:xfrm>
            <a:off x="228600" y="1257300"/>
            <a:ext cx="4710954" cy="37056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t>Are you able to see your image?</a:t>
            </a:r>
          </a:p>
          <a:p>
            <a:pPr marL="0" lvl="0" indent="0" algn="l" rtl="0">
              <a:spcBef>
                <a:spcPts val="0"/>
              </a:spcBef>
              <a:spcAft>
                <a:spcPts val="1600"/>
              </a:spcAft>
              <a:buNone/>
            </a:pPr>
            <a:r>
              <a:rPr lang="en-US" sz="2000" dirty="0"/>
              <a:t>Do you see other LEDs turned on?</a:t>
            </a:r>
          </a:p>
          <a:p>
            <a:pPr marL="0" lvl="0" indent="0" algn="l" rtl="0">
              <a:spcBef>
                <a:spcPts val="0"/>
              </a:spcBef>
              <a:spcAft>
                <a:spcPts val="1600"/>
              </a:spcAft>
              <a:buNone/>
            </a:pPr>
            <a:r>
              <a:rPr lang="en-US" sz="2000" dirty="0"/>
              <a:t>We will address the second copy of our image next since it will ruin our pictures.</a:t>
            </a:r>
          </a:p>
        </p:txBody>
      </p:sp>
      <p:pic>
        <p:nvPicPr>
          <p:cNvPr id="1026" name="Picture 2">
            <a:extLst>
              <a:ext uri="{FF2B5EF4-FFF2-40B4-BE49-F238E27FC236}">
                <a16:creationId xmlns:a16="http://schemas.microsoft.com/office/drawing/2014/main" id="{5D727861-0405-4E9F-285F-149B5683CC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86" t="17838" r="22355" b="8920"/>
          <a:stretch/>
        </p:blipFill>
        <p:spPr bwMode="auto">
          <a:xfrm>
            <a:off x="5720984" y="1500947"/>
            <a:ext cx="2360206" cy="2429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602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228599" y="342900"/>
            <a:ext cx="8601635"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LED Ghosting</a:t>
            </a:r>
            <a:endParaRPr dirty="0"/>
          </a:p>
        </p:txBody>
      </p:sp>
      <p:sp>
        <p:nvSpPr>
          <p:cNvPr id="998" name="Google Shape;998;p58"/>
          <p:cNvSpPr txBox="1">
            <a:spLocks noGrp="1"/>
          </p:cNvSpPr>
          <p:nvPr>
            <p:ph type="body" idx="1"/>
          </p:nvPr>
        </p:nvSpPr>
        <p:spPr>
          <a:xfrm>
            <a:off x="228600" y="1344706"/>
            <a:ext cx="8413376" cy="361821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t>In our previous lesson we mentioned that we wanted to avoid ghosting.</a:t>
            </a:r>
          </a:p>
          <a:p>
            <a:pPr marL="0" lvl="0" indent="0" algn="l" rtl="0">
              <a:spcBef>
                <a:spcPts val="0"/>
              </a:spcBef>
              <a:spcAft>
                <a:spcPts val="1600"/>
              </a:spcAft>
              <a:buNone/>
            </a:pPr>
            <a:r>
              <a:rPr lang="en-US" sz="1800" dirty="0"/>
              <a:t>Ghosting is when LEDs that are supposed to be off are one with a faint glow.</a:t>
            </a:r>
          </a:p>
          <a:p>
            <a:pPr marL="0" lvl="0" indent="0" algn="l" rtl="0">
              <a:spcBef>
                <a:spcPts val="0"/>
              </a:spcBef>
              <a:spcAft>
                <a:spcPts val="1600"/>
              </a:spcAft>
              <a:buNone/>
            </a:pPr>
            <a:r>
              <a:rPr lang="en-US" sz="1800" dirty="0"/>
              <a:t>The problem is that the shift register takes time to change the values inside of it and the LEDs need time to get rid of the energy inside.</a:t>
            </a:r>
          </a:p>
          <a:p>
            <a:pPr marL="0" lvl="0" indent="0" algn="l" rtl="0">
              <a:spcBef>
                <a:spcPts val="0"/>
              </a:spcBef>
              <a:spcAft>
                <a:spcPts val="1600"/>
              </a:spcAft>
              <a:buNone/>
            </a:pPr>
            <a:r>
              <a:rPr lang="en-US" sz="1800" dirty="0"/>
              <a:t>If we change this too quickly, the energy will not exit in time, and we can output the previous data to the display for a short time creating the faint image.</a:t>
            </a:r>
          </a:p>
          <a:p>
            <a:pPr marL="0" lvl="0" indent="0" algn="l" rtl="0">
              <a:spcBef>
                <a:spcPts val="0"/>
              </a:spcBef>
              <a:spcAft>
                <a:spcPts val="1600"/>
              </a:spcAft>
              <a:buNone/>
            </a:pPr>
            <a:r>
              <a:rPr lang="en-US" sz="1800" dirty="0"/>
              <a:t>We can remove ghosting by turning the LEDs off for a short moment before sending in the new column data.</a:t>
            </a:r>
          </a:p>
        </p:txBody>
      </p:sp>
    </p:spTree>
    <p:extLst>
      <p:ext uri="{BB962C8B-B14F-4D97-AF65-F5344CB8AC3E}">
        <p14:creationId xmlns:p14="http://schemas.microsoft.com/office/powerpoint/2010/main" val="292678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Removing Ghosting</a:t>
            </a:r>
            <a:endParaRPr dirty="0"/>
          </a:p>
        </p:txBody>
      </p:sp>
      <p:sp>
        <p:nvSpPr>
          <p:cNvPr id="998" name="Google Shape;998;p58"/>
          <p:cNvSpPr txBox="1">
            <a:spLocks noGrp="1"/>
          </p:cNvSpPr>
          <p:nvPr>
            <p:ph type="body" idx="1"/>
          </p:nvPr>
        </p:nvSpPr>
        <p:spPr>
          <a:xfrm>
            <a:off x="228600" y="1257300"/>
            <a:ext cx="8736106" cy="37056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t>To prevent ghosting, we will output 0xFF (all 1’s) to the shift register which will turn all the LEDs off.</a:t>
            </a:r>
          </a:p>
          <a:p>
            <a:pPr marL="0" lvl="0" indent="0" algn="l" rtl="0">
              <a:spcBef>
                <a:spcPts val="0"/>
              </a:spcBef>
              <a:spcAft>
                <a:spcPts val="1600"/>
              </a:spcAft>
              <a:buNone/>
            </a:pPr>
            <a:r>
              <a:rPr lang="en-US" sz="2000" dirty="0"/>
              <a:t>Add this to the beginning of the loop so that there is a longer delay before the new data is sent. If ghosting persists, add a delay after we turn the LEDs off.</a:t>
            </a:r>
          </a:p>
          <a:p>
            <a:pPr marL="0" lvl="0" indent="0" algn="l" rtl="0">
              <a:spcBef>
                <a:spcPts val="0"/>
              </a:spcBef>
              <a:spcAft>
                <a:spcPts val="1600"/>
              </a:spcAft>
              <a:buNone/>
            </a:pPr>
            <a:endParaRPr sz="1800" dirty="0"/>
          </a:p>
        </p:txBody>
      </p:sp>
      <p:pic>
        <p:nvPicPr>
          <p:cNvPr id="4" name="Picture 3">
            <a:extLst>
              <a:ext uri="{FF2B5EF4-FFF2-40B4-BE49-F238E27FC236}">
                <a16:creationId xmlns:a16="http://schemas.microsoft.com/office/drawing/2014/main" id="{339158F8-3A6D-6BAF-C159-9693D4A02A49}"/>
              </a:ext>
            </a:extLst>
          </p:cNvPr>
          <p:cNvPicPr>
            <a:picLocks noChangeAspect="1"/>
          </p:cNvPicPr>
          <p:nvPr/>
        </p:nvPicPr>
        <p:blipFill>
          <a:blip r:embed="rId3"/>
          <a:stretch>
            <a:fillRect/>
          </a:stretch>
        </p:blipFill>
        <p:spPr>
          <a:xfrm>
            <a:off x="577103" y="2972064"/>
            <a:ext cx="7989794" cy="1761064"/>
          </a:xfrm>
          <a:prstGeom prst="rect">
            <a:avLst/>
          </a:prstGeom>
        </p:spPr>
      </p:pic>
    </p:spTree>
    <p:extLst>
      <p:ext uri="{BB962C8B-B14F-4D97-AF65-F5344CB8AC3E}">
        <p14:creationId xmlns:p14="http://schemas.microsoft.com/office/powerpoint/2010/main" val="4284899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Try It Out</a:t>
            </a:r>
            <a:endParaRPr dirty="0"/>
          </a:p>
        </p:txBody>
      </p:sp>
      <p:sp>
        <p:nvSpPr>
          <p:cNvPr id="998" name="Google Shape;998;p58"/>
          <p:cNvSpPr txBox="1">
            <a:spLocks noGrp="1"/>
          </p:cNvSpPr>
          <p:nvPr>
            <p:ph type="body" idx="1"/>
          </p:nvPr>
        </p:nvSpPr>
        <p:spPr>
          <a:xfrm>
            <a:off x="228600" y="1257300"/>
            <a:ext cx="5018428" cy="37056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t>Are there any more ghost pixels in our image?</a:t>
            </a:r>
          </a:p>
          <a:p>
            <a:pPr marL="0" lvl="0" indent="0" algn="l" rtl="0">
              <a:spcBef>
                <a:spcPts val="0"/>
              </a:spcBef>
              <a:spcAft>
                <a:spcPts val="1600"/>
              </a:spcAft>
              <a:buNone/>
            </a:pPr>
            <a:r>
              <a:rPr lang="en-US" sz="2000" dirty="0"/>
              <a:t>How could we display more images?</a:t>
            </a:r>
          </a:p>
        </p:txBody>
      </p:sp>
      <p:pic>
        <p:nvPicPr>
          <p:cNvPr id="3074" name="Picture 2">
            <a:extLst>
              <a:ext uri="{FF2B5EF4-FFF2-40B4-BE49-F238E27FC236}">
                <a16:creationId xmlns:a16="http://schemas.microsoft.com/office/drawing/2014/main" id="{FA1C8680-7209-A164-02EB-5D3CF25F71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66" t="5811" r="4774" b="5390"/>
          <a:stretch/>
        </p:blipFill>
        <p:spPr bwMode="auto">
          <a:xfrm>
            <a:off x="5725772" y="1575067"/>
            <a:ext cx="2819800" cy="2738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211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3"/>
          <p:cNvSpPr txBox="1">
            <a:spLocks noGrp="1"/>
          </p:cNvSpPr>
          <p:nvPr>
            <p:ph type="title"/>
          </p:nvPr>
        </p:nvSpPr>
        <p:spPr>
          <a:xfrm>
            <a:off x="646950" y="1231500"/>
            <a:ext cx="7850100" cy="165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Machine Learning With Raspberry Pi</a:t>
            </a:r>
            <a:br>
              <a:rPr lang="en" sz="4000" i="1" dirty="0"/>
            </a:br>
            <a:r>
              <a:rPr lang="en" sz="2800" i="1" dirty="0"/>
              <a:t>LED Matrix</a:t>
            </a:r>
            <a:endParaRPr sz="4000" dirty="0"/>
          </a:p>
        </p:txBody>
      </p:sp>
      <p:sp>
        <p:nvSpPr>
          <p:cNvPr id="960" name="Google Shape;960;p53"/>
          <p:cNvSpPr txBox="1"/>
          <p:nvPr/>
        </p:nvSpPr>
        <p:spPr>
          <a:xfrm>
            <a:off x="6423000" y="3934900"/>
            <a:ext cx="2543400" cy="5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rgbClr val="FFFFFF"/>
                </a:solidFill>
                <a:latin typeface="Source Sans Pro"/>
                <a:ea typeface="Source Sans Pro"/>
                <a:cs typeface="Source Sans Pro"/>
                <a:sym typeface="Source Sans Pro"/>
              </a:rPr>
              <a:t>AI Code Academy</a:t>
            </a:r>
            <a:endParaRPr dirty="0">
              <a:solidFill>
                <a:srgbClr val="FFFFFF"/>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Adding More Pictures</a:t>
            </a:r>
            <a:endParaRPr dirty="0"/>
          </a:p>
        </p:txBody>
      </p:sp>
      <p:sp>
        <p:nvSpPr>
          <p:cNvPr id="998" name="Google Shape;998;p58"/>
          <p:cNvSpPr txBox="1">
            <a:spLocks noGrp="1"/>
          </p:cNvSpPr>
          <p:nvPr>
            <p:ph type="body" idx="1"/>
          </p:nvPr>
        </p:nvSpPr>
        <p:spPr>
          <a:xfrm>
            <a:off x="228600" y="1333500"/>
            <a:ext cx="5793993" cy="37056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solidFill>
                  <a:schemeClr val="tx1"/>
                </a:solidFill>
                <a:latin typeface="Source Sans Pro" panose="020B0503030403020204" pitchFamily="34" charset="0"/>
                <a:ea typeface="Source Sans Pro" panose="020B0503030403020204" pitchFamily="34" charset="0"/>
              </a:rPr>
              <a:t>Create another variable for a new picture and add the data for it.</a:t>
            </a:r>
          </a:p>
          <a:p>
            <a:pPr marL="0" lvl="0" indent="0" algn="l" rtl="0">
              <a:spcBef>
                <a:spcPts val="0"/>
              </a:spcBef>
              <a:spcAft>
                <a:spcPts val="1600"/>
              </a:spcAft>
              <a:buNone/>
            </a:pPr>
            <a:r>
              <a:rPr lang="en-US" sz="2000" dirty="0">
                <a:solidFill>
                  <a:schemeClr val="tx1"/>
                </a:solidFill>
                <a:latin typeface="Source Sans Pro" panose="020B0503030403020204" pitchFamily="34" charset="0"/>
                <a:ea typeface="Source Sans Pro" panose="020B0503030403020204" pitchFamily="34" charset="0"/>
              </a:rPr>
              <a:t>Take some time to find a picture online or draw your own and find the color data for it.</a:t>
            </a:r>
          </a:p>
          <a:p>
            <a:pPr marL="0" lvl="0" indent="0" algn="l" rtl="0">
              <a:spcBef>
                <a:spcPts val="0"/>
              </a:spcBef>
              <a:spcAft>
                <a:spcPts val="1600"/>
              </a:spcAft>
              <a:buNone/>
            </a:pPr>
            <a:r>
              <a:rPr lang="en-US" sz="2000" b="0" i="0" u="none" strike="noStrike" dirty="0">
                <a:solidFill>
                  <a:schemeClr val="tx1"/>
                </a:solidFill>
                <a:effectLst/>
                <a:latin typeface="Source Sans Pro" panose="020B0503030403020204" pitchFamily="34" charset="0"/>
                <a:ea typeface="Source Sans Pro" panose="020B0503030403020204" pitchFamily="34" charset="0"/>
              </a:rPr>
              <a:t>Try </a:t>
            </a:r>
            <a:r>
              <a:rPr lang="en-US" sz="2000" dirty="0">
                <a:solidFill>
                  <a:schemeClr val="tx1"/>
                </a:solidFill>
                <a:latin typeface="Source Sans Pro" panose="020B0503030403020204" pitchFamily="34" charset="0"/>
                <a:ea typeface="Source Sans Pro" panose="020B0503030403020204" pitchFamily="34" charset="0"/>
              </a:rPr>
              <a:t>searching for 8x8 pixel art online or open a painting program to draw an image.</a:t>
            </a:r>
          </a:p>
          <a:p>
            <a:pPr marL="0" lvl="0" indent="0" algn="l" rtl="0">
              <a:spcBef>
                <a:spcPts val="0"/>
              </a:spcBef>
              <a:spcAft>
                <a:spcPts val="1600"/>
              </a:spcAft>
              <a:buNone/>
            </a:pPr>
            <a:r>
              <a:rPr lang="en-US" sz="2000" dirty="0">
                <a:solidFill>
                  <a:schemeClr val="tx1"/>
                </a:solidFill>
                <a:latin typeface="Source Sans Pro" panose="020B0503030403020204" pitchFamily="34" charset="0"/>
                <a:ea typeface="Source Sans Pro" panose="020B0503030403020204" pitchFamily="34" charset="0"/>
              </a:rPr>
              <a:t>C</a:t>
            </a:r>
            <a:r>
              <a:rPr lang="en-US" sz="2000" b="0" i="0" u="none" strike="noStrike" dirty="0">
                <a:solidFill>
                  <a:schemeClr val="tx1"/>
                </a:solidFill>
                <a:effectLst/>
                <a:latin typeface="Source Sans Pro" panose="020B0503030403020204" pitchFamily="34" charset="0"/>
                <a:ea typeface="Source Sans Pro" panose="020B0503030403020204" pitchFamily="34" charset="0"/>
              </a:rPr>
              <a:t>reate a list to store the images we want to display.</a:t>
            </a:r>
          </a:p>
        </p:txBody>
      </p:sp>
      <p:pic>
        <p:nvPicPr>
          <p:cNvPr id="3" name="Picture 2">
            <a:extLst>
              <a:ext uri="{FF2B5EF4-FFF2-40B4-BE49-F238E27FC236}">
                <a16:creationId xmlns:a16="http://schemas.microsoft.com/office/drawing/2014/main" id="{F2E4FF79-5E22-5DB0-1CB4-A110E9A6DD02}"/>
              </a:ext>
            </a:extLst>
          </p:cNvPr>
          <p:cNvPicPr>
            <a:picLocks noChangeAspect="1"/>
          </p:cNvPicPr>
          <p:nvPr/>
        </p:nvPicPr>
        <p:blipFill>
          <a:blip r:embed="rId3"/>
          <a:stretch>
            <a:fillRect/>
          </a:stretch>
        </p:blipFill>
        <p:spPr>
          <a:xfrm>
            <a:off x="6356829" y="1333500"/>
            <a:ext cx="2329971" cy="3592606"/>
          </a:xfrm>
          <a:prstGeom prst="rect">
            <a:avLst/>
          </a:prstGeom>
        </p:spPr>
      </p:pic>
    </p:spTree>
    <p:extLst>
      <p:ext uri="{BB962C8B-B14F-4D97-AF65-F5344CB8AC3E}">
        <p14:creationId xmlns:p14="http://schemas.microsoft.com/office/powerpoint/2010/main" val="1144097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Adding More Pictures</a:t>
            </a:r>
            <a:endParaRPr dirty="0"/>
          </a:p>
        </p:txBody>
      </p:sp>
      <p:sp>
        <p:nvSpPr>
          <p:cNvPr id="998" name="Google Shape;998;p58"/>
          <p:cNvSpPr txBox="1">
            <a:spLocks noGrp="1"/>
          </p:cNvSpPr>
          <p:nvPr>
            <p:ph type="body" idx="1"/>
          </p:nvPr>
        </p:nvSpPr>
        <p:spPr>
          <a:xfrm>
            <a:off x="228600" y="1333500"/>
            <a:ext cx="8574741" cy="172346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solidFill>
                  <a:schemeClr val="tx1"/>
                </a:solidFill>
                <a:latin typeface="Source Sans Pro" panose="020B0503030403020204" pitchFamily="34" charset="0"/>
                <a:ea typeface="Source Sans Pro" panose="020B0503030403020204" pitchFamily="34" charset="0"/>
              </a:rPr>
              <a:t>Create variables to keep track of which image to display and one for the time.</a:t>
            </a:r>
          </a:p>
          <a:p>
            <a:pPr marL="0" lvl="0" indent="0" algn="l" rtl="0">
              <a:spcBef>
                <a:spcPts val="0"/>
              </a:spcBef>
              <a:spcAft>
                <a:spcPts val="1600"/>
              </a:spcAft>
              <a:buNone/>
            </a:pPr>
            <a:r>
              <a:rPr lang="en-US" sz="2000" dirty="0">
                <a:solidFill>
                  <a:schemeClr val="tx1"/>
                </a:solidFill>
                <a:latin typeface="Source Sans Pro" panose="020B0503030403020204" pitchFamily="34" charset="0"/>
                <a:ea typeface="Source Sans Pro" panose="020B0503030403020204" pitchFamily="34" charset="0"/>
              </a:rPr>
              <a:t>Every two seconds we will change the image displayed and allow the loop to return to the first image.</a:t>
            </a:r>
          </a:p>
        </p:txBody>
      </p:sp>
      <p:pic>
        <p:nvPicPr>
          <p:cNvPr id="4" name="Picture 3">
            <a:extLst>
              <a:ext uri="{FF2B5EF4-FFF2-40B4-BE49-F238E27FC236}">
                <a16:creationId xmlns:a16="http://schemas.microsoft.com/office/drawing/2014/main" id="{74DCE67C-EA76-04F1-1F14-6D4E24EE0299}"/>
              </a:ext>
            </a:extLst>
          </p:cNvPr>
          <p:cNvPicPr>
            <a:picLocks noChangeAspect="1"/>
          </p:cNvPicPr>
          <p:nvPr/>
        </p:nvPicPr>
        <p:blipFill rotWithShape="1">
          <a:blip r:embed="rId3"/>
          <a:srcRect b="39419"/>
          <a:stretch/>
        </p:blipFill>
        <p:spPr>
          <a:xfrm>
            <a:off x="565027" y="2897514"/>
            <a:ext cx="7901885" cy="1999198"/>
          </a:xfrm>
          <a:prstGeom prst="rect">
            <a:avLst/>
          </a:prstGeom>
        </p:spPr>
      </p:pic>
    </p:spTree>
    <p:extLst>
      <p:ext uri="{BB962C8B-B14F-4D97-AF65-F5344CB8AC3E}">
        <p14:creationId xmlns:p14="http://schemas.microsoft.com/office/powerpoint/2010/main" val="1671749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Adding More Pictures</a:t>
            </a:r>
            <a:endParaRPr dirty="0"/>
          </a:p>
        </p:txBody>
      </p:sp>
      <p:sp>
        <p:nvSpPr>
          <p:cNvPr id="998" name="Google Shape;998;p58"/>
          <p:cNvSpPr txBox="1">
            <a:spLocks noGrp="1"/>
          </p:cNvSpPr>
          <p:nvPr>
            <p:ph type="body" idx="1"/>
          </p:nvPr>
        </p:nvSpPr>
        <p:spPr>
          <a:xfrm>
            <a:off x="228600" y="1333500"/>
            <a:ext cx="8574741" cy="172346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solidFill>
                  <a:schemeClr val="tx1"/>
                </a:solidFill>
                <a:latin typeface="Source Sans Pro" panose="020B0503030403020204" pitchFamily="34" charset="0"/>
                <a:ea typeface="Source Sans Pro" panose="020B0503030403020204" pitchFamily="34" charset="0"/>
              </a:rPr>
              <a:t>The last change we will make is indexing the pictures list to get the image we want and then getting the row.</a:t>
            </a:r>
          </a:p>
        </p:txBody>
      </p:sp>
      <p:pic>
        <p:nvPicPr>
          <p:cNvPr id="3" name="Picture 2">
            <a:extLst>
              <a:ext uri="{FF2B5EF4-FFF2-40B4-BE49-F238E27FC236}">
                <a16:creationId xmlns:a16="http://schemas.microsoft.com/office/drawing/2014/main" id="{721ADC5B-AD9F-CF62-4980-247E562F73DC}"/>
              </a:ext>
            </a:extLst>
          </p:cNvPr>
          <p:cNvPicPr>
            <a:picLocks noChangeAspect="1"/>
          </p:cNvPicPr>
          <p:nvPr/>
        </p:nvPicPr>
        <p:blipFill>
          <a:blip r:embed="rId3"/>
          <a:stretch>
            <a:fillRect/>
          </a:stretch>
        </p:blipFill>
        <p:spPr>
          <a:xfrm>
            <a:off x="490817" y="2361297"/>
            <a:ext cx="8050306" cy="1391336"/>
          </a:xfrm>
          <a:prstGeom prst="rect">
            <a:avLst/>
          </a:prstGeom>
        </p:spPr>
      </p:pic>
    </p:spTree>
    <p:extLst>
      <p:ext uri="{BB962C8B-B14F-4D97-AF65-F5344CB8AC3E}">
        <p14:creationId xmlns:p14="http://schemas.microsoft.com/office/powerpoint/2010/main" val="2285848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8"/>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a:t>
            </a:r>
            <a:endParaRPr dirty="0"/>
          </a:p>
        </p:txBody>
      </p:sp>
      <p:sp>
        <p:nvSpPr>
          <p:cNvPr id="10" name="Google Shape;998;p58">
            <a:extLst>
              <a:ext uri="{FF2B5EF4-FFF2-40B4-BE49-F238E27FC236}">
                <a16:creationId xmlns:a16="http://schemas.microsoft.com/office/drawing/2014/main" id="{0CA40498-1B9F-1DA3-F27F-FB263FE2AD40}"/>
              </a:ext>
            </a:extLst>
          </p:cNvPr>
          <p:cNvSpPr txBox="1">
            <a:spLocks noGrp="1"/>
          </p:cNvSpPr>
          <p:nvPr>
            <p:ph type="body" idx="1"/>
          </p:nvPr>
        </p:nvSpPr>
        <p:spPr>
          <a:xfrm>
            <a:off x="228600" y="1303338"/>
            <a:ext cx="8629650" cy="36591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400" b="0" i="0" u="none" strike="noStrike" dirty="0">
                <a:solidFill>
                  <a:schemeClr val="tx1"/>
                </a:solidFill>
                <a:effectLst/>
                <a:latin typeface="Source Sans Pro" panose="020B0503030403020204" pitchFamily="34" charset="0"/>
                <a:ea typeface="Source Sans Pro" panose="020B0503030403020204" pitchFamily="34" charset="0"/>
              </a:rPr>
              <a:t>Where you able to see the images your created?</a:t>
            </a:r>
          </a:p>
          <a:p>
            <a:pPr marL="0" lvl="0" indent="0" algn="l" rtl="0">
              <a:spcBef>
                <a:spcPts val="0"/>
              </a:spcBef>
              <a:spcAft>
                <a:spcPts val="1600"/>
              </a:spcAft>
              <a:buNone/>
            </a:pPr>
            <a:r>
              <a:rPr lang="en-US" sz="2400" b="0" i="0" u="none" strike="noStrike" dirty="0">
                <a:solidFill>
                  <a:schemeClr val="tx1"/>
                </a:solidFill>
                <a:effectLst/>
                <a:latin typeface="Source Sans Pro" panose="020B0503030403020204" pitchFamily="34" charset="0"/>
                <a:ea typeface="Source Sans Pro" panose="020B0503030403020204" pitchFamily="34" charset="0"/>
              </a:rPr>
              <a:t>What are the limitations of the LED Matrix?</a:t>
            </a:r>
          </a:p>
          <a:p>
            <a:pPr marL="0" lvl="0" indent="0" algn="l" rtl="0">
              <a:spcBef>
                <a:spcPts val="0"/>
              </a:spcBef>
              <a:spcAft>
                <a:spcPts val="1600"/>
              </a:spcAft>
              <a:buNone/>
            </a:pPr>
            <a:r>
              <a:rPr lang="en-US" sz="2400" dirty="0">
                <a:solidFill>
                  <a:schemeClr val="tx1"/>
                </a:solidFill>
                <a:latin typeface="Source Sans Pro" panose="020B0503030403020204" pitchFamily="34" charset="0"/>
                <a:ea typeface="Source Sans Pro" panose="020B0503030403020204" pitchFamily="34" charset="0"/>
              </a:rPr>
              <a:t>What projects could we use the LED Matrix in?</a:t>
            </a:r>
            <a:endParaRPr lang="en-US" sz="2400" b="0" i="0" u="none" strike="noStrike" dirty="0">
              <a:solidFill>
                <a:schemeClr val="tx1"/>
              </a:solidFill>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716649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
        <p:nvSpPr>
          <p:cNvPr id="1107" name="Google Shape;1107;p7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Power off</a:t>
            </a:r>
            <a:endParaRPr/>
          </a:p>
        </p:txBody>
      </p:sp>
      <p:sp>
        <p:nvSpPr>
          <p:cNvPr id="1108" name="Google Shape;1108;p72"/>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As usual, shut down your pi properly before disconnecting </a:t>
            </a:r>
            <a:r>
              <a:rPr lang="en" sz="1800"/>
              <a:t>power.</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4"/>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Materials Needed</a:t>
            </a:r>
            <a:endParaRPr/>
          </a:p>
        </p:txBody>
      </p:sp>
      <p:sp>
        <p:nvSpPr>
          <p:cNvPr id="966" name="Google Shape;966;p54"/>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For this lesson, we’ll need the following materials:</a:t>
            </a:r>
            <a:endParaRPr sz="1800" dirty="0"/>
          </a:p>
          <a:p>
            <a:pPr marL="457200" lvl="0" indent="-342900" algn="l" rtl="0">
              <a:spcBef>
                <a:spcPts val="1600"/>
              </a:spcBef>
              <a:spcAft>
                <a:spcPts val="0"/>
              </a:spcAft>
              <a:buSzPts val="1800"/>
              <a:buChar char="-"/>
            </a:pPr>
            <a:r>
              <a:rPr lang="en" sz="1800" dirty="0"/>
              <a:t>Raspberry Pi with SSH and VNC connection</a:t>
            </a:r>
            <a:endParaRPr sz="1800" dirty="0"/>
          </a:p>
          <a:p>
            <a:pPr marL="457200" lvl="0" indent="-342900" algn="l" rtl="0">
              <a:spcBef>
                <a:spcPts val="0"/>
              </a:spcBef>
              <a:spcAft>
                <a:spcPts val="0"/>
              </a:spcAft>
              <a:buSzPts val="1800"/>
              <a:buChar char="-"/>
            </a:pPr>
            <a:r>
              <a:rPr lang="en" sz="1800" dirty="0"/>
              <a:t>Breadboard</a:t>
            </a:r>
            <a:endParaRPr sz="1800" dirty="0"/>
          </a:p>
          <a:p>
            <a:pPr marL="457200" lvl="0" indent="-342900" algn="l" rtl="0">
              <a:spcBef>
                <a:spcPts val="0"/>
              </a:spcBef>
              <a:spcAft>
                <a:spcPts val="0"/>
              </a:spcAft>
              <a:buSzPts val="1800"/>
              <a:buChar char="-"/>
            </a:pPr>
            <a:r>
              <a:rPr lang="en" sz="1800" dirty="0"/>
              <a:t>GPIO extension board and wire</a:t>
            </a:r>
            <a:endParaRPr sz="1800" dirty="0"/>
          </a:p>
          <a:p>
            <a:pPr marL="457200" lvl="0" indent="-342900" algn="l" rtl="0">
              <a:spcBef>
                <a:spcPts val="0"/>
              </a:spcBef>
              <a:spcAft>
                <a:spcPts val="0"/>
              </a:spcAft>
              <a:buSzPts val="1800"/>
              <a:buChar char="-"/>
            </a:pPr>
            <a:r>
              <a:rPr lang="en-US" sz="1800" dirty="0"/>
              <a:t> 8 x 220 Ohm resistor</a:t>
            </a:r>
          </a:p>
          <a:p>
            <a:pPr marL="457200" lvl="0" indent="-342900" algn="l" rtl="0">
              <a:spcBef>
                <a:spcPts val="0"/>
              </a:spcBef>
              <a:spcAft>
                <a:spcPts val="0"/>
              </a:spcAft>
              <a:buSzPts val="1800"/>
              <a:buChar char="-"/>
            </a:pPr>
            <a:r>
              <a:rPr lang="en-US" sz="1800" dirty="0"/>
              <a:t>LED Matrix</a:t>
            </a:r>
          </a:p>
          <a:p>
            <a:pPr marL="457200" lvl="0" indent="-342900" algn="l" rtl="0">
              <a:spcBef>
                <a:spcPts val="0"/>
              </a:spcBef>
              <a:spcAft>
                <a:spcPts val="0"/>
              </a:spcAft>
              <a:buSzPts val="1800"/>
              <a:buChar char="-"/>
            </a:pPr>
            <a:r>
              <a:rPr lang="en-US" sz="1800" dirty="0"/>
              <a:t>74HC595</a:t>
            </a:r>
            <a:endParaRPr sz="1800" dirty="0"/>
          </a:p>
        </p:txBody>
      </p:sp>
      <p:pic>
        <p:nvPicPr>
          <p:cNvPr id="6" name="Google Shape;107;p19">
            <a:extLst>
              <a:ext uri="{FF2B5EF4-FFF2-40B4-BE49-F238E27FC236}">
                <a16:creationId xmlns:a16="http://schemas.microsoft.com/office/drawing/2014/main" id="{DA9B641E-8BBB-D167-AC42-F5B4F48708B6}"/>
              </a:ext>
            </a:extLst>
          </p:cNvPr>
          <p:cNvPicPr preferRelativeResize="0"/>
          <p:nvPr/>
        </p:nvPicPr>
        <p:blipFill rotWithShape="1">
          <a:blip r:embed="rId3">
            <a:alphaModFix/>
          </a:blip>
          <a:srcRect l="43145" t="39181" r="44085" b="22899"/>
          <a:stretch/>
        </p:blipFill>
        <p:spPr>
          <a:xfrm>
            <a:off x="6118341" y="1584641"/>
            <a:ext cx="1824013" cy="1819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83"/>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LED Matrix</a:t>
            </a:r>
            <a:endParaRPr dirty="0"/>
          </a:p>
        </p:txBody>
      </p:sp>
      <p:sp>
        <p:nvSpPr>
          <p:cNvPr id="1120" name="Google Shape;1120;p83"/>
          <p:cNvSpPr txBox="1">
            <a:spLocks noGrp="1"/>
          </p:cNvSpPr>
          <p:nvPr>
            <p:ph type="body" idx="1"/>
          </p:nvPr>
        </p:nvSpPr>
        <p:spPr>
          <a:xfrm>
            <a:off x="228600" y="1234350"/>
            <a:ext cx="5571565" cy="3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The LED matrix is comprised of 8 rows and 8 columns of LEDs where many LEDs share cathodes and andoes.</a:t>
            </a:r>
          </a:p>
          <a:p>
            <a:pPr marL="0" lvl="0" indent="0" algn="l" rtl="0">
              <a:spcBef>
                <a:spcPts val="0"/>
              </a:spcBef>
              <a:spcAft>
                <a:spcPts val="0"/>
              </a:spcAft>
              <a:buNone/>
            </a:pPr>
            <a:endParaRPr lang="en" sz="1800" dirty="0"/>
          </a:p>
          <a:p>
            <a:pPr marL="0" lvl="0" indent="0" algn="l" rtl="0">
              <a:spcBef>
                <a:spcPts val="0"/>
              </a:spcBef>
              <a:spcAft>
                <a:spcPts val="0"/>
              </a:spcAft>
              <a:buNone/>
            </a:pPr>
            <a:r>
              <a:rPr lang="en" sz="1800" dirty="0"/>
              <a:t>The LED matrix and other LED displays operate simialrly to the 4-Digit 7-Segment display where we will turn on LEDs for a breif moment and then turn off, creating the illusion that all are on.</a:t>
            </a:r>
          </a:p>
          <a:p>
            <a:pPr marL="0" lvl="0" indent="0" algn="l" rtl="0">
              <a:spcBef>
                <a:spcPts val="0"/>
              </a:spcBef>
              <a:spcAft>
                <a:spcPts val="0"/>
              </a:spcAft>
              <a:buNone/>
            </a:pPr>
            <a:endParaRPr lang="en" sz="1800" dirty="0"/>
          </a:p>
          <a:p>
            <a:pPr marL="0" lvl="0" indent="0" algn="l" rtl="0">
              <a:spcBef>
                <a:spcPts val="0"/>
              </a:spcBef>
              <a:spcAft>
                <a:spcPts val="0"/>
              </a:spcAft>
              <a:buNone/>
            </a:pPr>
            <a:r>
              <a:rPr lang="en" sz="1800" dirty="0"/>
              <a:t>The wiring of the matrix will determine if the LEDs will be common anode or cathode.</a:t>
            </a:r>
          </a:p>
          <a:p>
            <a:pPr marL="0" lvl="0" indent="0" algn="l" rtl="0">
              <a:spcBef>
                <a:spcPts val="0"/>
              </a:spcBef>
              <a:spcAft>
                <a:spcPts val="0"/>
              </a:spcAft>
              <a:buNone/>
            </a:pPr>
            <a:endParaRPr sz="1800" dirty="0"/>
          </a:p>
        </p:txBody>
      </p:sp>
      <p:pic>
        <p:nvPicPr>
          <p:cNvPr id="5" name="Picture 4" descr="Diagram&#10;&#10;Description automatically generated with low confidence">
            <a:extLst>
              <a:ext uri="{FF2B5EF4-FFF2-40B4-BE49-F238E27FC236}">
                <a16:creationId xmlns:a16="http://schemas.microsoft.com/office/drawing/2014/main" id="{B1710AE6-9C97-633D-EE34-3EB367A7B855}"/>
              </a:ext>
            </a:extLst>
          </p:cNvPr>
          <p:cNvPicPr>
            <a:picLocks noChangeAspect="1"/>
          </p:cNvPicPr>
          <p:nvPr/>
        </p:nvPicPr>
        <p:blipFill rotWithShape="1">
          <a:blip r:embed="rId3"/>
          <a:srcRect l="7838" t="6320" r="56905" b="8763"/>
          <a:stretch/>
        </p:blipFill>
        <p:spPr>
          <a:xfrm>
            <a:off x="6194612" y="1439326"/>
            <a:ext cx="2420472" cy="2959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83"/>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LED Matrix</a:t>
            </a:r>
            <a:endParaRPr dirty="0"/>
          </a:p>
        </p:txBody>
      </p:sp>
      <p:sp>
        <p:nvSpPr>
          <p:cNvPr id="1120" name="Google Shape;1120;p83"/>
          <p:cNvSpPr txBox="1">
            <a:spLocks noGrp="1"/>
          </p:cNvSpPr>
          <p:nvPr>
            <p:ph type="body" idx="1"/>
          </p:nvPr>
        </p:nvSpPr>
        <p:spPr>
          <a:xfrm>
            <a:off x="228600" y="1234350"/>
            <a:ext cx="5069541" cy="3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For this project, we will wire the matrix so that it will be common anode and we will apply power to the row and bring the columns to GND if we want to turn them on.</a:t>
            </a:r>
          </a:p>
          <a:p>
            <a:pPr marL="0" lvl="0" indent="0" algn="l" rtl="0">
              <a:spcBef>
                <a:spcPts val="0"/>
              </a:spcBef>
              <a:spcAft>
                <a:spcPts val="0"/>
              </a:spcAft>
              <a:buNone/>
            </a:pPr>
            <a:endParaRPr lang="en" sz="1800" dirty="0"/>
          </a:p>
          <a:p>
            <a:pPr marL="0" lvl="0" indent="0" algn="l" rtl="0">
              <a:spcBef>
                <a:spcPts val="0"/>
              </a:spcBef>
              <a:spcAft>
                <a:spcPts val="0"/>
              </a:spcAft>
              <a:buNone/>
            </a:pPr>
            <a:r>
              <a:rPr lang="en" sz="1800" dirty="0"/>
              <a:t>To use the display as common cathode, we would illumnate each column one at a time.</a:t>
            </a:r>
          </a:p>
          <a:p>
            <a:pPr marL="0" lvl="0" indent="0" algn="l" rtl="0">
              <a:spcBef>
                <a:spcPts val="0"/>
              </a:spcBef>
              <a:spcAft>
                <a:spcPts val="0"/>
              </a:spcAft>
              <a:buNone/>
            </a:pPr>
            <a:endParaRPr lang="en" sz="1800" dirty="0"/>
          </a:p>
          <a:p>
            <a:pPr marL="0" indent="0">
              <a:buFont typeface="Source Sans Pro"/>
              <a:buNone/>
            </a:pPr>
            <a:r>
              <a:rPr lang="en-US" sz="1800" dirty="0"/>
              <a:t>We will use two shift registers for this lesson.</a:t>
            </a:r>
          </a:p>
          <a:p>
            <a:pPr marL="0" indent="0">
              <a:buFont typeface="Source Sans Pro"/>
              <a:buNone/>
            </a:pPr>
            <a:r>
              <a:rPr lang="en-US" sz="1800" dirty="0"/>
              <a:t> </a:t>
            </a:r>
          </a:p>
          <a:p>
            <a:pPr marL="0" indent="0">
              <a:buFont typeface="Source Sans Pro"/>
              <a:buNone/>
            </a:pPr>
            <a:r>
              <a:rPr lang="en-US" sz="1800" dirty="0"/>
              <a:t>One will output the data sent to the columns and one will be turn on one row at a time.</a:t>
            </a:r>
          </a:p>
        </p:txBody>
      </p:sp>
      <p:pic>
        <p:nvPicPr>
          <p:cNvPr id="3" name="Picture 2" descr="Diagram&#10;&#10;Description automatically generated with low confidence">
            <a:extLst>
              <a:ext uri="{FF2B5EF4-FFF2-40B4-BE49-F238E27FC236}">
                <a16:creationId xmlns:a16="http://schemas.microsoft.com/office/drawing/2014/main" id="{8114A844-C60F-7079-C970-342A6DC0C0F2}"/>
              </a:ext>
            </a:extLst>
          </p:cNvPr>
          <p:cNvPicPr>
            <a:picLocks noChangeAspect="1"/>
          </p:cNvPicPr>
          <p:nvPr/>
        </p:nvPicPr>
        <p:blipFill rotWithShape="1">
          <a:blip r:embed="rId3"/>
          <a:srcRect l="49154" t="9019" r="6156" b="11093"/>
          <a:stretch/>
        </p:blipFill>
        <p:spPr>
          <a:xfrm>
            <a:off x="5378823" y="1343003"/>
            <a:ext cx="3536577" cy="3209611"/>
          </a:xfrm>
          <a:prstGeom prst="rect">
            <a:avLst/>
          </a:prstGeom>
        </p:spPr>
      </p:pic>
    </p:spTree>
    <p:extLst>
      <p:ext uri="{BB962C8B-B14F-4D97-AF65-F5344CB8AC3E}">
        <p14:creationId xmlns:p14="http://schemas.microsoft.com/office/powerpoint/2010/main" val="587881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Integrated Circuit (IC) Review</a:t>
            </a:r>
            <a:endParaRPr/>
          </a:p>
        </p:txBody>
      </p:sp>
      <p:sp>
        <p:nvSpPr>
          <p:cNvPr id="1111" name="Google Shape;1111;p82"/>
          <p:cNvSpPr txBox="1">
            <a:spLocks noGrp="1"/>
          </p:cNvSpPr>
          <p:nvPr>
            <p:ph type="body" idx="1"/>
          </p:nvPr>
        </p:nvSpPr>
        <p:spPr>
          <a:xfrm>
            <a:off x="228600" y="1302925"/>
            <a:ext cx="8686800" cy="366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b="0" i="0" u="none" strike="noStrike" dirty="0">
                <a:solidFill>
                  <a:srgbClr val="FFFFFF"/>
                </a:solidFill>
                <a:effectLst/>
                <a:latin typeface="Source Sans Pro" panose="020B0503030403020204" pitchFamily="34" charset="0"/>
              </a:rPr>
              <a:t>The 74HC595 is an integrated circuit used to store data sent from a serial input and output it as parallel data. The register can perform shift operations and store 1 byte of data. Using this chip, we can output data from the Pi and only need to use 3 pins rather than 8.</a:t>
            </a:r>
            <a:endParaRPr lang="en-US" sz="1800" dirty="0"/>
          </a:p>
        </p:txBody>
      </p:sp>
      <p:pic>
        <p:nvPicPr>
          <p:cNvPr id="1112" name="Google Shape;1112;p82"/>
          <p:cNvPicPr preferRelativeResize="0"/>
          <p:nvPr/>
        </p:nvPicPr>
        <p:blipFill>
          <a:blip r:embed="rId3">
            <a:alphaModFix/>
          </a:blip>
          <a:stretch>
            <a:fillRect/>
          </a:stretch>
        </p:blipFill>
        <p:spPr>
          <a:xfrm>
            <a:off x="5747406" y="2571750"/>
            <a:ext cx="1262525" cy="1897550"/>
          </a:xfrm>
          <a:prstGeom prst="rect">
            <a:avLst/>
          </a:prstGeom>
          <a:noFill/>
          <a:ln>
            <a:noFill/>
          </a:ln>
        </p:spPr>
      </p:pic>
      <p:pic>
        <p:nvPicPr>
          <p:cNvPr id="1113" name="Google Shape;1113;p82"/>
          <p:cNvPicPr preferRelativeResize="0"/>
          <p:nvPr/>
        </p:nvPicPr>
        <p:blipFill>
          <a:blip r:embed="rId4">
            <a:alphaModFix/>
          </a:blip>
          <a:stretch>
            <a:fillRect/>
          </a:stretch>
        </p:blipFill>
        <p:spPr>
          <a:xfrm>
            <a:off x="7324725" y="2571750"/>
            <a:ext cx="1590675" cy="1707066"/>
          </a:xfrm>
          <a:prstGeom prst="rect">
            <a:avLst/>
          </a:prstGeom>
          <a:noFill/>
          <a:ln>
            <a:noFill/>
          </a:ln>
        </p:spPr>
      </p:pic>
      <p:pic>
        <p:nvPicPr>
          <p:cNvPr id="1114" name="Google Shape;1114;p82"/>
          <p:cNvPicPr preferRelativeResize="0"/>
          <p:nvPr/>
        </p:nvPicPr>
        <p:blipFill>
          <a:blip r:embed="rId5">
            <a:alphaModFix/>
          </a:blip>
          <a:stretch>
            <a:fillRect/>
          </a:stretch>
        </p:blipFill>
        <p:spPr>
          <a:xfrm>
            <a:off x="304755" y="2526825"/>
            <a:ext cx="5127857" cy="243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56"/>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Picture Data</a:t>
            </a:r>
            <a:endParaRPr dirty="0"/>
          </a:p>
        </p:txBody>
      </p:sp>
      <p:sp>
        <p:nvSpPr>
          <p:cNvPr id="4" name="Google Shape;1014;p60">
            <a:extLst>
              <a:ext uri="{FF2B5EF4-FFF2-40B4-BE49-F238E27FC236}">
                <a16:creationId xmlns:a16="http://schemas.microsoft.com/office/drawing/2014/main" id="{4FE61A79-160F-0820-A843-010659A9C9CE}"/>
              </a:ext>
            </a:extLst>
          </p:cNvPr>
          <p:cNvSpPr txBox="1">
            <a:spLocks/>
          </p:cNvSpPr>
          <p:nvPr/>
        </p:nvSpPr>
        <p:spPr>
          <a:xfrm>
            <a:off x="228601" y="1221581"/>
            <a:ext cx="6453742" cy="1896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9pPr>
          </a:lstStyle>
          <a:p>
            <a:pPr marL="0" indent="0">
              <a:buFont typeface="Source Sans Pro"/>
              <a:buNone/>
            </a:pPr>
            <a:r>
              <a:rPr lang="en-US" sz="1800" dirty="0"/>
              <a:t>Here are a couple examples of pictures you can create on the display. </a:t>
            </a:r>
          </a:p>
          <a:p>
            <a:pPr marL="0" indent="0">
              <a:buFont typeface="Source Sans Pro"/>
              <a:buNone/>
            </a:pPr>
            <a:endParaRPr lang="en-US" sz="1800" dirty="0"/>
          </a:p>
          <a:p>
            <a:pPr marL="0" indent="0">
              <a:buFont typeface="Source Sans Pro"/>
              <a:buNone/>
            </a:pPr>
            <a:r>
              <a:rPr lang="en-US" sz="1800" dirty="0"/>
              <a:t>The data is saved in hexadecimal or binary in lists and to turn on an LED, we must output a 0.</a:t>
            </a:r>
          </a:p>
          <a:p>
            <a:pPr marL="0" indent="0">
              <a:buFont typeface="Source Sans Pro"/>
              <a:buNone/>
            </a:pPr>
            <a:endParaRPr lang="en-US" sz="1800" dirty="0"/>
          </a:p>
          <a:p>
            <a:pPr marL="0" indent="0">
              <a:buFont typeface="Source Sans Pro"/>
              <a:buNone/>
            </a:pPr>
            <a:r>
              <a:rPr lang="en-US" sz="1800" dirty="0"/>
              <a:t>What is the binary data for the smile?</a:t>
            </a:r>
          </a:p>
          <a:p>
            <a:pPr marL="0" indent="0">
              <a:buFont typeface="Source Sans Pro"/>
              <a:buNone/>
            </a:pPr>
            <a:endParaRPr lang="en-US" sz="1800" dirty="0"/>
          </a:p>
        </p:txBody>
      </p:sp>
      <p:pic>
        <p:nvPicPr>
          <p:cNvPr id="5" name="Picture 4" descr="Chart&#10;&#10;Description automatically generated">
            <a:extLst>
              <a:ext uri="{FF2B5EF4-FFF2-40B4-BE49-F238E27FC236}">
                <a16:creationId xmlns:a16="http://schemas.microsoft.com/office/drawing/2014/main" id="{F82F7382-58FF-11B3-92B0-3AF27E22675B}"/>
              </a:ext>
            </a:extLst>
          </p:cNvPr>
          <p:cNvPicPr>
            <a:picLocks noChangeAspect="1"/>
          </p:cNvPicPr>
          <p:nvPr/>
        </p:nvPicPr>
        <p:blipFill>
          <a:blip r:embed="rId3"/>
          <a:stretch>
            <a:fillRect/>
          </a:stretch>
        </p:blipFill>
        <p:spPr>
          <a:xfrm>
            <a:off x="6682344" y="3110753"/>
            <a:ext cx="1896880" cy="1896880"/>
          </a:xfrm>
          <a:prstGeom prst="rect">
            <a:avLst/>
          </a:prstGeom>
        </p:spPr>
      </p:pic>
      <p:pic>
        <p:nvPicPr>
          <p:cNvPr id="7" name="Picture 6" descr="Chart&#10;&#10;Description automatically generated">
            <a:extLst>
              <a:ext uri="{FF2B5EF4-FFF2-40B4-BE49-F238E27FC236}">
                <a16:creationId xmlns:a16="http://schemas.microsoft.com/office/drawing/2014/main" id="{C4B9148F-030E-755B-96DB-181FEC7947E7}"/>
              </a:ext>
            </a:extLst>
          </p:cNvPr>
          <p:cNvPicPr>
            <a:picLocks noChangeAspect="1"/>
          </p:cNvPicPr>
          <p:nvPr/>
        </p:nvPicPr>
        <p:blipFill>
          <a:blip r:embed="rId4"/>
          <a:stretch>
            <a:fillRect/>
          </a:stretch>
        </p:blipFill>
        <p:spPr>
          <a:xfrm>
            <a:off x="6682345" y="1265212"/>
            <a:ext cx="1896880" cy="1896880"/>
          </a:xfrm>
          <a:prstGeom prst="rect">
            <a:avLst/>
          </a:prstGeom>
        </p:spPr>
      </p:pic>
      <p:graphicFrame>
        <p:nvGraphicFramePr>
          <p:cNvPr id="8" name="Table 8">
            <a:extLst>
              <a:ext uri="{FF2B5EF4-FFF2-40B4-BE49-F238E27FC236}">
                <a16:creationId xmlns:a16="http://schemas.microsoft.com/office/drawing/2014/main" id="{B6D02280-B380-5081-F6A8-C68B7623CE23}"/>
              </a:ext>
            </a:extLst>
          </p:cNvPr>
          <p:cNvGraphicFramePr>
            <a:graphicFrameLocks noGrp="1"/>
          </p:cNvGraphicFramePr>
          <p:nvPr>
            <p:extLst>
              <p:ext uri="{D42A27DB-BD31-4B8C-83A1-F6EECF244321}">
                <p14:modId xmlns:p14="http://schemas.microsoft.com/office/powerpoint/2010/main" val="2442651097"/>
              </p:ext>
            </p:extLst>
          </p:nvPr>
        </p:nvGraphicFramePr>
        <p:xfrm>
          <a:off x="938194" y="3361334"/>
          <a:ext cx="4876800" cy="1483360"/>
        </p:xfrm>
        <a:graphic>
          <a:graphicData uri="http://schemas.openxmlformats.org/drawingml/2006/table">
            <a:tbl>
              <a:tblPr bandRow="1">
                <a:tableStyleId>{F5AB1C69-6EDB-4FF4-983F-18BD219EF322}</a:tableStyleId>
              </a:tblPr>
              <a:tblGrid>
                <a:gridCol w="797859">
                  <a:extLst>
                    <a:ext uri="{9D8B030D-6E8A-4147-A177-3AD203B41FA5}">
                      <a16:colId xmlns:a16="http://schemas.microsoft.com/office/drawing/2014/main" val="3879524546"/>
                    </a:ext>
                  </a:extLst>
                </a:gridCol>
                <a:gridCol w="1640541">
                  <a:extLst>
                    <a:ext uri="{9D8B030D-6E8A-4147-A177-3AD203B41FA5}">
                      <a16:colId xmlns:a16="http://schemas.microsoft.com/office/drawing/2014/main" val="4243376194"/>
                    </a:ext>
                  </a:extLst>
                </a:gridCol>
                <a:gridCol w="744071">
                  <a:extLst>
                    <a:ext uri="{9D8B030D-6E8A-4147-A177-3AD203B41FA5}">
                      <a16:colId xmlns:a16="http://schemas.microsoft.com/office/drawing/2014/main" val="1189500885"/>
                    </a:ext>
                  </a:extLst>
                </a:gridCol>
                <a:gridCol w="1694329">
                  <a:extLst>
                    <a:ext uri="{9D8B030D-6E8A-4147-A177-3AD203B41FA5}">
                      <a16:colId xmlns:a16="http://schemas.microsoft.com/office/drawing/2014/main" val="3767251787"/>
                    </a:ext>
                  </a:extLst>
                </a:gridCol>
              </a:tblGrid>
              <a:tr h="370840">
                <a:tc>
                  <a:txBody>
                    <a:bodyPr/>
                    <a:lstStyle/>
                    <a:p>
                      <a:r>
                        <a:rPr lang="en-US" dirty="0">
                          <a:solidFill>
                            <a:schemeClr val="bg1"/>
                          </a:solidFill>
                        </a:rPr>
                        <a:t>Row 1:</a:t>
                      </a:r>
                    </a:p>
                  </a:txBody>
                  <a:tcPr>
                    <a:solidFill>
                      <a:schemeClr val="tx1"/>
                    </a:solidFill>
                  </a:tcPr>
                </a:tc>
                <a:tc>
                  <a:txBody>
                    <a:bodyPr/>
                    <a:lstStyle/>
                    <a:p>
                      <a:r>
                        <a:rPr lang="en-US" dirty="0">
                          <a:solidFill>
                            <a:schemeClr val="bg1"/>
                          </a:solidFill>
                        </a:rPr>
                        <a:t>0b1111_1111</a:t>
                      </a:r>
                    </a:p>
                  </a:txBody>
                  <a:tcPr>
                    <a:solidFill>
                      <a:schemeClr val="tx1"/>
                    </a:solidFill>
                  </a:tcPr>
                </a:tc>
                <a:tc>
                  <a:txBody>
                    <a:bodyPr/>
                    <a:lstStyle/>
                    <a:p>
                      <a:r>
                        <a:rPr lang="en-US" dirty="0">
                          <a:solidFill>
                            <a:schemeClr val="bg1"/>
                          </a:solidFill>
                        </a:rPr>
                        <a:t>Row 5:</a:t>
                      </a:r>
                    </a:p>
                  </a:txBody>
                  <a:tcPr>
                    <a:solidFill>
                      <a:schemeClr val="tx1"/>
                    </a:solidFill>
                  </a:tcPr>
                </a:tc>
                <a:tc>
                  <a:txBody>
                    <a:bodyPr/>
                    <a:lstStyle/>
                    <a:p>
                      <a:r>
                        <a:rPr lang="en-US" dirty="0">
                          <a:solidFill>
                            <a:schemeClr val="bg1"/>
                          </a:solidFill>
                        </a:rPr>
                        <a:t>0b1011_1101</a:t>
                      </a:r>
                    </a:p>
                  </a:txBody>
                  <a:tcPr>
                    <a:solidFill>
                      <a:schemeClr val="tx1"/>
                    </a:solidFill>
                  </a:tcPr>
                </a:tc>
                <a:extLst>
                  <a:ext uri="{0D108BD9-81ED-4DB2-BD59-A6C34878D82A}">
                    <a16:rowId xmlns:a16="http://schemas.microsoft.com/office/drawing/2014/main" val="2387198470"/>
                  </a:ext>
                </a:extLst>
              </a:tr>
              <a:tr h="370840">
                <a:tc>
                  <a:txBody>
                    <a:bodyPr/>
                    <a:lstStyle/>
                    <a:p>
                      <a:r>
                        <a:rPr lang="en-US" dirty="0">
                          <a:solidFill>
                            <a:schemeClr val="bg1"/>
                          </a:solidFill>
                        </a:rPr>
                        <a:t>Row 2:</a:t>
                      </a:r>
                    </a:p>
                  </a:txBody>
                  <a:tcPr>
                    <a:solidFill>
                      <a:schemeClr val="tx1"/>
                    </a:solidFill>
                  </a:tcPr>
                </a:tc>
                <a:tc>
                  <a:txBody>
                    <a:bodyPr/>
                    <a:lstStyle/>
                    <a:p>
                      <a:r>
                        <a:rPr lang="en-US" dirty="0">
                          <a:solidFill>
                            <a:schemeClr val="bg1"/>
                          </a:solidFill>
                        </a:rPr>
                        <a:t>0b1101_1011</a:t>
                      </a:r>
                    </a:p>
                  </a:txBody>
                  <a:tcPr>
                    <a:solidFill>
                      <a:schemeClr val="tx1"/>
                    </a:solidFill>
                  </a:tcPr>
                </a:tc>
                <a:tc>
                  <a:txBody>
                    <a:bodyPr/>
                    <a:lstStyle/>
                    <a:p>
                      <a:r>
                        <a:rPr lang="en-US" dirty="0">
                          <a:solidFill>
                            <a:schemeClr val="bg1"/>
                          </a:solidFill>
                        </a:rPr>
                        <a:t>Row 6:</a:t>
                      </a:r>
                    </a:p>
                  </a:txBody>
                  <a:tcPr>
                    <a:solidFill>
                      <a:schemeClr val="tx1"/>
                    </a:solidFill>
                  </a:tcPr>
                </a:tc>
                <a:tc>
                  <a:txBody>
                    <a:bodyPr/>
                    <a:lstStyle/>
                    <a:p>
                      <a:r>
                        <a:rPr lang="en-US" dirty="0">
                          <a:solidFill>
                            <a:schemeClr val="bg1"/>
                          </a:solidFill>
                        </a:rPr>
                        <a:t>0b1100_0011</a:t>
                      </a:r>
                    </a:p>
                  </a:txBody>
                  <a:tcPr>
                    <a:solidFill>
                      <a:schemeClr val="tx1"/>
                    </a:solidFill>
                  </a:tcPr>
                </a:tc>
                <a:extLst>
                  <a:ext uri="{0D108BD9-81ED-4DB2-BD59-A6C34878D82A}">
                    <a16:rowId xmlns:a16="http://schemas.microsoft.com/office/drawing/2014/main" val="3650348412"/>
                  </a:ext>
                </a:extLst>
              </a:tr>
              <a:tr h="370840">
                <a:tc>
                  <a:txBody>
                    <a:bodyPr/>
                    <a:lstStyle/>
                    <a:p>
                      <a:r>
                        <a:rPr lang="en-US" dirty="0">
                          <a:solidFill>
                            <a:schemeClr val="bg1"/>
                          </a:solidFill>
                        </a:rPr>
                        <a:t>Row 3:</a:t>
                      </a:r>
                    </a:p>
                  </a:txBody>
                  <a:tcPr>
                    <a:solidFill>
                      <a:schemeClr val="tx1"/>
                    </a:solidFill>
                  </a:tcPr>
                </a:tc>
                <a:tc>
                  <a:txBody>
                    <a:bodyPr/>
                    <a:lstStyle/>
                    <a:p>
                      <a:r>
                        <a:rPr lang="en-US" dirty="0">
                          <a:solidFill>
                            <a:schemeClr val="bg1"/>
                          </a:solidFill>
                        </a:rPr>
                        <a:t>0b1111_1111</a:t>
                      </a:r>
                    </a:p>
                  </a:txBody>
                  <a:tcPr>
                    <a:solidFill>
                      <a:schemeClr val="tx1"/>
                    </a:solidFill>
                  </a:tcPr>
                </a:tc>
                <a:tc>
                  <a:txBody>
                    <a:bodyPr/>
                    <a:lstStyle/>
                    <a:p>
                      <a:r>
                        <a:rPr lang="en-US" dirty="0">
                          <a:solidFill>
                            <a:schemeClr val="bg1"/>
                          </a:solidFill>
                        </a:rPr>
                        <a:t>Row 7:</a:t>
                      </a:r>
                    </a:p>
                  </a:txBody>
                  <a:tcPr>
                    <a:solidFill>
                      <a:schemeClr val="tx1"/>
                    </a:solidFill>
                  </a:tcPr>
                </a:tc>
                <a:tc>
                  <a:txBody>
                    <a:bodyPr/>
                    <a:lstStyle/>
                    <a:p>
                      <a:r>
                        <a:rPr lang="en-US" dirty="0">
                          <a:solidFill>
                            <a:schemeClr val="bg1"/>
                          </a:solidFill>
                        </a:rPr>
                        <a:t>0b1111_1111</a:t>
                      </a:r>
                    </a:p>
                  </a:txBody>
                  <a:tcPr>
                    <a:solidFill>
                      <a:schemeClr val="tx1"/>
                    </a:solidFill>
                  </a:tcPr>
                </a:tc>
                <a:extLst>
                  <a:ext uri="{0D108BD9-81ED-4DB2-BD59-A6C34878D82A}">
                    <a16:rowId xmlns:a16="http://schemas.microsoft.com/office/drawing/2014/main" val="1155095448"/>
                  </a:ext>
                </a:extLst>
              </a:tr>
              <a:tr h="370840">
                <a:tc>
                  <a:txBody>
                    <a:bodyPr/>
                    <a:lstStyle/>
                    <a:p>
                      <a:r>
                        <a:rPr lang="en-US" dirty="0">
                          <a:solidFill>
                            <a:schemeClr val="bg1"/>
                          </a:solidFill>
                        </a:rPr>
                        <a:t>Row 4:</a:t>
                      </a: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0b1111_1111</a:t>
                      </a:r>
                    </a:p>
                  </a:txBody>
                  <a:tcPr>
                    <a:solidFill>
                      <a:schemeClr val="tx1"/>
                    </a:solidFill>
                  </a:tcPr>
                </a:tc>
                <a:tc>
                  <a:txBody>
                    <a:bodyPr/>
                    <a:lstStyle/>
                    <a:p>
                      <a:r>
                        <a:rPr lang="en-US" dirty="0">
                          <a:solidFill>
                            <a:schemeClr val="bg1"/>
                          </a:solidFill>
                        </a:rPr>
                        <a:t>Row 8:</a:t>
                      </a: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0b1111_1111</a:t>
                      </a:r>
                    </a:p>
                  </a:txBody>
                  <a:tcPr>
                    <a:solidFill>
                      <a:schemeClr val="tx1"/>
                    </a:solidFill>
                  </a:tcPr>
                </a:tc>
                <a:extLst>
                  <a:ext uri="{0D108BD9-81ED-4DB2-BD59-A6C34878D82A}">
                    <a16:rowId xmlns:a16="http://schemas.microsoft.com/office/drawing/2014/main" val="892591972"/>
                  </a:ext>
                </a:extLst>
              </a:tr>
            </a:tbl>
          </a:graphicData>
        </a:graphic>
      </p:graphicFrame>
    </p:spTree>
    <p:extLst>
      <p:ext uri="{BB962C8B-B14F-4D97-AF65-F5344CB8AC3E}">
        <p14:creationId xmlns:p14="http://schemas.microsoft.com/office/powerpoint/2010/main" val="378602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56"/>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a:t>
            </a:r>
            <a:endParaRPr dirty="0"/>
          </a:p>
        </p:txBody>
      </p:sp>
      <p:sp>
        <p:nvSpPr>
          <p:cNvPr id="4" name="Google Shape;1014;p60">
            <a:extLst>
              <a:ext uri="{FF2B5EF4-FFF2-40B4-BE49-F238E27FC236}">
                <a16:creationId xmlns:a16="http://schemas.microsoft.com/office/drawing/2014/main" id="{4FE61A79-160F-0820-A843-010659A9C9CE}"/>
              </a:ext>
            </a:extLst>
          </p:cNvPr>
          <p:cNvSpPr txBox="1">
            <a:spLocks/>
          </p:cNvSpPr>
          <p:nvPr/>
        </p:nvSpPr>
        <p:spPr>
          <a:xfrm>
            <a:off x="228600" y="1221580"/>
            <a:ext cx="8458199" cy="3377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9pPr>
          </a:lstStyle>
          <a:p>
            <a:pPr marL="0" indent="0">
              <a:buFont typeface="Source Sans Pro"/>
              <a:buNone/>
            </a:pPr>
            <a:r>
              <a:rPr lang="en-US" sz="2000" dirty="0"/>
              <a:t>For our project, we will display different pictures on the display, and you will get the chance to design your own. </a:t>
            </a:r>
          </a:p>
          <a:p>
            <a:pPr marL="0" indent="0">
              <a:buFont typeface="Source Sans Pro"/>
              <a:buNone/>
            </a:pPr>
            <a:endParaRPr lang="en-US" sz="2000" dirty="0"/>
          </a:p>
          <a:p>
            <a:pPr marL="0" indent="0">
              <a:buFont typeface="Source Sans Pro"/>
              <a:buNone/>
            </a:pPr>
            <a:r>
              <a:rPr lang="en-US" sz="2000" dirty="0"/>
              <a:t>We will first create the smile and then spend time to create our own image and have the image switch after some time.</a:t>
            </a:r>
          </a:p>
          <a:p>
            <a:pPr marL="0" indent="0">
              <a:buFont typeface="Source Sans Pro"/>
              <a:buNone/>
            </a:pPr>
            <a:endParaRPr lang="en-US" sz="2000" dirty="0"/>
          </a:p>
          <a:p>
            <a:pPr marL="0" indent="0">
              <a:buFont typeface="Source Sans Pro"/>
              <a:buNone/>
            </a:pPr>
            <a:r>
              <a:rPr lang="en-US" sz="2000" dirty="0"/>
              <a:t>You can create an animation and have each individual frame be displayed on the screen.</a:t>
            </a:r>
          </a:p>
        </p:txBody>
      </p:sp>
    </p:spTree>
    <p:extLst>
      <p:ext uri="{BB962C8B-B14F-4D97-AF65-F5344CB8AC3E}">
        <p14:creationId xmlns:p14="http://schemas.microsoft.com/office/powerpoint/2010/main" val="1609028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55"/>
          <p:cNvSpPr txBox="1">
            <a:spLocks noGrp="1"/>
          </p:cNvSpPr>
          <p:nvPr>
            <p:ph type="title"/>
          </p:nvPr>
        </p:nvSpPr>
        <p:spPr>
          <a:xfrm>
            <a:off x="457200" y="342900"/>
            <a:ext cx="82296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Circuit for this Project</a:t>
            </a:r>
            <a:endParaRPr/>
          </a:p>
        </p:txBody>
      </p:sp>
      <p:sp>
        <p:nvSpPr>
          <p:cNvPr id="3" name="Google Shape;1014;p60">
            <a:extLst>
              <a:ext uri="{FF2B5EF4-FFF2-40B4-BE49-F238E27FC236}">
                <a16:creationId xmlns:a16="http://schemas.microsoft.com/office/drawing/2014/main" id="{12D43572-E58D-C748-3B60-4E50132C07EF}"/>
              </a:ext>
            </a:extLst>
          </p:cNvPr>
          <p:cNvSpPr txBox="1">
            <a:spLocks/>
          </p:cNvSpPr>
          <p:nvPr/>
        </p:nvSpPr>
        <p:spPr>
          <a:xfrm>
            <a:off x="228600" y="1221581"/>
            <a:ext cx="8458199" cy="30551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rgbClr val="FFFFFF"/>
              </a:buClr>
              <a:buSzPts val="1400"/>
              <a:buFont typeface="Source Sans Pro"/>
              <a:buChar char="■"/>
              <a:defRPr sz="1400" b="0" i="0" u="none" strike="noStrike" cap="none">
                <a:solidFill>
                  <a:srgbClr val="FFFFFF"/>
                </a:solidFill>
                <a:latin typeface="Source Sans Pro"/>
                <a:ea typeface="Source Sans Pro"/>
                <a:cs typeface="Source Sans Pro"/>
                <a:sym typeface="Source Sans Pro"/>
              </a:defRPr>
            </a:lvl9pPr>
          </a:lstStyle>
          <a:p>
            <a:pPr marL="0" indent="0">
              <a:buFont typeface="Source Sans Pro"/>
              <a:buNone/>
            </a:pPr>
            <a:r>
              <a:rPr lang="en-US" sz="1800" dirty="0"/>
              <a:t>This project’s wiring is very difficult so we will first look at the circuit without the connection wires.</a:t>
            </a:r>
            <a:endParaRPr lang="en" sz="1800" dirty="0"/>
          </a:p>
          <a:p>
            <a:pPr marL="0" indent="0">
              <a:buFont typeface="Source Sans Pro"/>
              <a:buNone/>
            </a:pPr>
            <a:endParaRPr lang="en-US" sz="1800" dirty="0"/>
          </a:p>
        </p:txBody>
      </p:sp>
      <p:pic>
        <p:nvPicPr>
          <p:cNvPr id="7" name="Picture 6" descr="A screenshot of a computer&#10;&#10;Description automatically generated with medium confidence">
            <a:extLst>
              <a:ext uri="{FF2B5EF4-FFF2-40B4-BE49-F238E27FC236}">
                <a16:creationId xmlns:a16="http://schemas.microsoft.com/office/drawing/2014/main" id="{737A4081-0829-3B73-9000-A27FCC2AF4BF}"/>
              </a:ext>
            </a:extLst>
          </p:cNvPr>
          <p:cNvPicPr>
            <a:picLocks noChangeAspect="1"/>
          </p:cNvPicPr>
          <p:nvPr/>
        </p:nvPicPr>
        <p:blipFill>
          <a:blip r:embed="rId3"/>
          <a:stretch>
            <a:fillRect/>
          </a:stretch>
        </p:blipFill>
        <p:spPr>
          <a:xfrm>
            <a:off x="338620" y="1999130"/>
            <a:ext cx="8466760" cy="2734013"/>
          </a:xfrm>
          <a:prstGeom prst="rect">
            <a:avLst/>
          </a:prstGeom>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1104</Words>
  <Application>Microsoft Office PowerPoint</Application>
  <PresentationFormat>On-screen Show (16:9)</PresentationFormat>
  <Paragraphs>112</Paragraphs>
  <Slides>24</Slides>
  <Notes>24</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Times New Roman</vt:lpstr>
      <vt:lpstr>Montserrat</vt:lpstr>
      <vt:lpstr>Raleway</vt:lpstr>
      <vt:lpstr>Source Sans Pro</vt:lpstr>
      <vt:lpstr>Bebas Neue</vt:lpstr>
      <vt:lpstr>Josefin Slab SemiBold</vt:lpstr>
      <vt:lpstr>Lato</vt:lpstr>
      <vt:lpstr>Arial</vt:lpstr>
      <vt:lpstr>Simple Dark</vt:lpstr>
      <vt:lpstr>Electronic Circuit Style CV by Slidesgo</vt:lpstr>
      <vt:lpstr>Coach Notes</vt:lpstr>
      <vt:lpstr>Machine Learning With Raspberry Pi LED Matrix</vt:lpstr>
      <vt:lpstr>Materials Needed</vt:lpstr>
      <vt:lpstr>LED Matrix</vt:lpstr>
      <vt:lpstr>LED Matrix</vt:lpstr>
      <vt:lpstr>Integrated Circuit (IC) Review</vt:lpstr>
      <vt:lpstr>Picture Data</vt:lpstr>
      <vt:lpstr>Project</vt:lpstr>
      <vt:lpstr>Circuit for this Project</vt:lpstr>
      <vt:lpstr>Circuit for this Project</vt:lpstr>
      <vt:lpstr>Setup</vt:lpstr>
      <vt:lpstr>Display Functions</vt:lpstr>
      <vt:lpstr>Image Data</vt:lpstr>
      <vt:lpstr>Loop</vt:lpstr>
      <vt:lpstr>LED Matrix.py</vt:lpstr>
      <vt:lpstr>Try It Out</vt:lpstr>
      <vt:lpstr>LED Ghosting</vt:lpstr>
      <vt:lpstr>Removing Ghosting</vt:lpstr>
      <vt:lpstr>Try It Out</vt:lpstr>
      <vt:lpstr>Adding More Pictures</vt:lpstr>
      <vt:lpstr>Adding More Pictures</vt:lpstr>
      <vt:lpstr>Adding More Pictures</vt:lpstr>
      <vt:lpstr>Discussion</vt:lpstr>
      <vt:lpstr>Power off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with Raspberry Pi</dc:title>
  <cp:lastModifiedBy>Kyler J. Martinez</cp:lastModifiedBy>
  <cp:revision>29</cp:revision>
  <dcterms:modified xsi:type="dcterms:W3CDTF">2022-07-26T03:28:09Z</dcterms:modified>
</cp:coreProperties>
</file>